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8" r:id="rId5"/>
    <p:sldId id="257" r:id="rId6"/>
    <p:sldId id="266" r:id="rId7"/>
    <p:sldId id="269" r:id="rId8"/>
    <p:sldId id="270" r:id="rId9"/>
    <p:sldId id="300" r:id="rId10"/>
    <p:sldId id="271" r:id="rId11"/>
    <p:sldId id="272" r:id="rId12"/>
    <p:sldId id="273" r:id="rId13"/>
    <p:sldId id="274" r:id="rId14"/>
    <p:sldId id="275" r:id="rId15"/>
    <p:sldId id="328" r:id="rId16"/>
    <p:sldId id="276" r:id="rId17"/>
    <p:sldId id="277" r:id="rId18"/>
    <p:sldId id="278" r:id="rId19"/>
    <p:sldId id="280" r:id="rId20"/>
    <p:sldId id="281" r:id="rId21"/>
    <p:sldId id="283" r:id="rId22"/>
    <p:sldId id="282" r:id="rId23"/>
    <p:sldId id="285" r:id="rId24"/>
    <p:sldId id="286" r:id="rId25"/>
    <p:sldId id="287" r:id="rId26"/>
    <p:sldId id="288" r:id="rId27"/>
    <p:sldId id="289" r:id="rId28"/>
    <p:sldId id="327" r:id="rId29"/>
    <p:sldId id="290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2" r:id="rId42"/>
    <p:sldId id="320" r:id="rId43"/>
    <p:sldId id="323" r:id="rId44"/>
    <p:sldId id="324" r:id="rId45"/>
    <p:sldId id="325" r:id="rId46"/>
    <p:sldId id="326" r:id="rId47"/>
    <p:sldId id="291" r:id="rId48"/>
    <p:sldId id="293" r:id="rId49"/>
    <p:sldId id="295" r:id="rId50"/>
    <p:sldId id="296" r:id="rId51"/>
    <p:sldId id="284" r:id="rId52"/>
    <p:sldId id="265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7FAA29-9368-6183-A619-EB87E6F99CC0}" v="2" dt="2025-05-26T06:03:55.5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ZIA SHARMIN" userId="S::sazia.sharmin@aiub.edu::e76e1817-908f-4d6e-a7ec-37593777c360" providerId="AD" clId="Web-{877561B5-567E-8847-3C88-21E1B3133218}"/>
    <pc:docChg chg="addSld delSld">
      <pc:chgData name="SAZIA SHARMIN" userId="S::sazia.sharmin@aiub.edu::e76e1817-908f-4d6e-a7ec-37593777c360" providerId="AD" clId="Web-{877561B5-567E-8847-3C88-21E1B3133218}" dt="2025-05-17T07:01:21.443" v="10"/>
      <pc:docMkLst>
        <pc:docMk/>
      </pc:docMkLst>
      <pc:sldChg chg="add del">
        <pc:chgData name="SAZIA SHARMIN" userId="S::sazia.sharmin@aiub.edu::e76e1817-908f-4d6e-a7ec-37593777c360" providerId="AD" clId="Web-{877561B5-567E-8847-3C88-21E1B3133218}" dt="2025-05-17T07:01:21.443" v="10"/>
        <pc:sldMkLst>
          <pc:docMk/>
          <pc:sldMk cId="1923382373" sldId="264"/>
        </pc:sldMkLst>
      </pc:sldChg>
      <pc:sldChg chg="add del">
        <pc:chgData name="SAZIA SHARMIN" userId="S::sazia.sharmin@aiub.edu::e76e1817-908f-4d6e-a7ec-37593777c360" providerId="AD" clId="Web-{877561B5-567E-8847-3C88-21E1B3133218}" dt="2025-05-17T07:01:18.286" v="9"/>
        <pc:sldMkLst>
          <pc:docMk/>
          <pc:sldMk cId="3224969828" sldId="265"/>
        </pc:sldMkLst>
      </pc:sldChg>
      <pc:sldChg chg="del">
        <pc:chgData name="SAZIA SHARMIN" userId="S::sazia.sharmin@aiub.edu::e76e1817-908f-4d6e-a7ec-37593777c360" providerId="AD" clId="Web-{877561B5-567E-8847-3C88-21E1B3133218}" dt="2025-05-17T07:01:08.271" v="4"/>
        <pc:sldMkLst>
          <pc:docMk/>
          <pc:sldMk cId="3132154582" sldId="267"/>
        </pc:sldMkLst>
      </pc:sldChg>
      <pc:sldChg chg="del">
        <pc:chgData name="SAZIA SHARMIN" userId="S::sazia.sharmin@aiub.edu::e76e1817-908f-4d6e-a7ec-37593777c360" providerId="AD" clId="Web-{877561B5-567E-8847-3C88-21E1B3133218}" dt="2025-05-17T07:01:02.271" v="0"/>
        <pc:sldMkLst>
          <pc:docMk/>
          <pc:sldMk cId="1711230098" sldId="297"/>
        </pc:sldMkLst>
      </pc:sldChg>
      <pc:sldChg chg="del">
        <pc:chgData name="SAZIA SHARMIN" userId="S::sazia.sharmin@aiub.edu::e76e1817-908f-4d6e-a7ec-37593777c360" providerId="AD" clId="Web-{877561B5-567E-8847-3C88-21E1B3133218}" dt="2025-05-17T07:01:03.614" v="1"/>
        <pc:sldMkLst>
          <pc:docMk/>
          <pc:sldMk cId="4054795041" sldId="298"/>
        </pc:sldMkLst>
      </pc:sldChg>
      <pc:sldChg chg="del">
        <pc:chgData name="SAZIA SHARMIN" userId="S::sazia.sharmin@aiub.edu::e76e1817-908f-4d6e-a7ec-37593777c360" providerId="AD" clId="Web-{877561B5-567E-8847-3C88-21E1B3133218}" dt="2025-05-17T07:01:05.193" v="2"/>
        <pc:sldMkLst>
          <pc:docMk/>
          <pc:sldMk cId="491499229" sldId="299"/>
        </pc:sldMkLst>
      </pc:sldChg>
      <pc:sldChg chg="del">
        <pc:chgData name="SAZIA SHARMIN" userId="S::sazia.sharmin@aiub.edu::e76e1817-908f-4d6e-a7ec-37593777c360" providerId="AD" clId="Web-{877561B5-567E-8847-3C88-21E1B3133218}" dt="2025-05-17T07:01:06.583" v="3"/>
        <pc:sldMkLst>
          <pc:docMk/>
          <pc:sldMk cId="495832510" sldId="301"/>
        </pc:sldMkLst>
      </pc:sldChg>
      <pc:sldChg chg="del">
        <pc:chgData name="SAZIA SHARMIN" userId="S::sazia.sharmin@aiub.edu::e76e1817-908f-4d6e-a7ec-37593777c360" providerId="AD" clId="Web-{877561B5-567E-8847-3C88-21E1B3133218}" dt="2025-05-17T07:01:10.271" v="5"/>
        <pc:sldMkLst>
          <pc:docMk/>
          <pc:sldMk cId="3113544168" sldId="306"/>
        </pc:sldMkLst>
      </pc:sldChg>
    </pc:docChg>
  </pc:docChgLst>
  <pc:docChgLst>
    <pc:chgData name="SAZIA SHARMIN" userId="S::sazia.sharmin@aiub.edu::e76e1817-908f-4d6e-a7ec-37593777c360" providerId="AD" clId="Web-{6DFAE6D9-B3D9-9914-6688-548829F1C0F9}"/>
    <pc:docChg chg="delSld modSld">
      <pc:chgData name="SAZIA SHARMIN" userId="S::sazia.sharmin@aiub.edu::e76e1817-908f-4d6e-a7ec-37593777c360" providerId="AD" clId="Web-{6DFAE6D9-B3D9-9914-6688-548829F1C0F9}" dt="2025-05-20T08:43:47.276" v="118"/>
      <pc:docMkLst>
        <pc:docMk/>
      </pc:docMkLst>
      <pc:sldChg chg="modSp">
        <pc:chgData name="SAZIA SHARMIN" userId="S::sazia.sharmin@aiub.edu::e76e1817-908f-4d6e-a7ec-37593777c360" providerId="AD" clId="Web-{6DFAE6D9-B3D9-9914-6688-548829F1C0F9}" dt="2025-05-20T08:17:46" v="4" actId="14100"/>
        <pc:sldMkLst>
          <pc:docMk/>
          <pc:sldMk cId="295029402" sldId="277"/>
        </pc:sldMkLst>
        <pc:spChg chg="mod">
          <ac:chgData name="SAZIA SHARMIN" userId="S::sazia.sharmin@aiub.edu::e76e1817-908f-4d6e-a7ec-37593777c360" providerId="AD" clId="Web-{6DFAE6D9-B3D9-9914-6688-548829F1C0F9}" dt="2025-05-20T08:17:41.890" v="2" actId="14100"/>
          <ac:spMkLst>
            <pc:docMk/>
            <pc:sldMk cId="295029402" sldId="277"/>
            <ac:spMk id="2" creationId="{00000000-0000-0000-0000-000000000000}"/>
          </ac:spMkLst>
        </pc:spChg>
        <pc:picChg chg="mod">
          <ac:chgData name="SAZIA SHARMIN" userId="S::sazia.sharmin@aiub.edu::e76e1817-908f-4d6e-a7ec-37593777c360" providerId="AD" clId="Web-{6DFAE6D9-B3D9-9914-6688-548829F1C0F9}" dt="2025-05-20T08:17:46" v="4" actId="14100"/>
          <ac:picMkLst>
            <pc:docMk/>
            <pc:sldMk cId="295029402" sldId="277"/>
            <ac:picMk id="3" creationId="{EF72A6C6-8624-4875-BDB0-C57FD10D6289}"/>
          </ac:picMkLst>
        </pc:picChg>
      </pc:sldChg>
      <pc:sldChg chg="modSp">
        <pc:chgData name="SAZIA SHARMIN" userId="S::sazia.sharmin@aiub.edu::e76e1817-908f-4d6e-a7ec-37593777c360" providerId="AD" clId="Web-{6DFAE6D9-B3D9-9914-6688-548829F1C0F9}" dt="2025-05-20T08:18:09.610" v="7" actId="14100"/>
        <pc:sldMkLst>
          <pc:docMk/>
          <pc:sldMk cId="166548515" sldId="278"/>
        </pc:sldMkLst>
        <pc:spChg chg="mod">
          <ac:chgData name="SAZIA SHARMIN" userId="S::sazia.sharmin@aiub.edu::e76e1817-908f-4d6e-a7ec-37593777c360" providerId="AD" clId="Web-{6DFAE6D9-B3D9-9914-6688-548829F1C0F9}" dt="2025-05-20T08:18:06.251" v="6" actId="14100"/>
          <ac:spMkLst>
            <pc:docMk/>
            <pc:sldMk cId="166548515" sldId="278"/>
            <ac:spMk id="2" creationId="{00000000-0000-0000-0000-000000000000}"/>
          </ac:spMkLst>
        </pc:spChg>
        <pc:picChg chg="mod">
          <ac:chgData name="SAZIA SHARMIN" userId="S::sazia.sharmin@aiub.edu::e76e1817-908f-4d6e-a7ec-37593777c360" providerId="AD" clId="Web-{6DFAE6D9-B3D9-9914-6688-548829F1C0F9}" dt="2025-05-20T08:18:09.610" v="7" actId="14100"/>
          <ac:picMkLst>
            <pc:docMk/>
            <pc:sldMk cId="166548515" sldId="278"/>
            <ac:picMk id="3" creationId="{287DEF0B-BBFA-41B8-A4ED-38F8420B8B50}"/>
          </ac:picMkLst>
        </pc:picChg>
      </pc:sldChg>
      <pc:sldChg chg="modSp del">
        <pc:chgData name="SAZIA SHARMIN" userId="S::sazia.sharmin@aiub.edu::e76e1817-908f-4d6e-a7ec-37593777c360" providerId="AD" clId="Web-{6DFAE6D9-B3D9-9914-6688-548829F1C0F9}" dt="2025-05-20T08:19:18.050" v="9"/>
        <pc:sldMkLst>
          <pc:docMk/>
          <pc:sldMk cId="3402370717" sldId="279"/>
        </pc:sldMkLst>
        <pc:picChg chg="mod">
          <ac:chgData name="SAZIA SHARMIN" userId="S::sazia.sharmin@aiub.edu::e76e1817-908f-4d6e-a7ec-37593777c360" providerId="AD" clId="Web-{6DFAE6D9-B3D9-9914-6688-548829F1C0F9}" dt="2025-05-20T08:19:10.050" v="8" actId="14100"/>
          <ac:picMkLst>
            <pc:docMk/>
            <pc:sldMk cId="3402370717" sldId="279"/>
            <ac:picMk id="3" creationId="{22172AA3-1743-47BF-A8AE-7D1E57F06C90}"/>
          </ac:picMkLst>
        </pc:picChg>
      </pc:sldChg>
      <pc:sldChg chg="modSp">
        <pc:chgData name="SAZIA SHARMIN" userId="S::sazia.sharmin@aiub.edu::e76e1817-908f-4d6e-a7ec-37593777c360" providerId="AD" clId="Web-{6DFAE6D9-B3D9-9914-6688-548829F1C0F9}" dt="2025-05-20T08:19:39.754" v="12" actId="14100"/>
        <pc:sldMkLst>
          <pc:docMk/>
          <pc:sldMk cId="1726363517" sldId="281"/>
        </pc:sldMkLst>
        <pc:spChg chg="mod">
          <ac:chgData name="SAZIA SHARMIN" userId="S::sazia.sharmin@aiub.edu::e76e1817-908f-4d6e-a7ec-37593777c360" providerId="AD" clId="Web-{6DFAE6D9-B3D9-9914-6688-548829F1C0F9}" dt="2025-05-20T08:19:35.832" v="11" actId="14100"/>
          <ac:spMkLst>
            <pc:docMk/>
            <pc:sldMk cId="1726363517" sldId="281"/>
            <ac:spMk id="2" creationId="{00000000-0000-0000-0000-000000000000}"/>
          </ac:spMkLst>
        </pc:spChg>
        <pc:picChg chg="mod">
          <ac:chgData name="SAZIA SHARMIN" userId="S::sazia.sharmin@aiub.edu::e76e1817-908f-4d6e-a7ec-37593777c360" providerId="AD" clId="Web-{6DFAE6D9-B3D9-9914-6688-548829F1C0F9}" dt="2025-05-20T08:19:39.754" v="12" actId="14100"/>
          <ac:picMkLst>
            <pc:docMk/>
            <pc:sldMk cId="1726363517" sldId="281"/>
            <ac:picMk id="3" creationId="{4B6552CF-EA30-4A6E-9A7A-C5322DD120F0}"/>
          </ac:picMkLst>
        </pc:picChg>
      </pc:sldChg>
      <pc:sldChg chg="modSp">
        <pc:chgData name="SAZIA SHARMIN" userId="S::sazia.sharmin@aiub.edu::e76e1817-908f-4d6e-a7ec-37593777c360" providerId="AD" clId="Web-{6DFAE6D9-B3D9-9914-6688-548829F1C0F9}" dt="2025-05-20T08:21:58.087" v="15" actId="14100"/>
        <pc:sldMkLst>
          <pc:docMk/>
          <pc:sldMk cId="3549694063" sldId="285"/>
        </pc:sldMkLst>
        <pc:spChg chg="mod">
          <ac:chgData name="SAZIA SHARMIN" userId="S::sazia.sharmin@aiub.edu::e76e1817-908f-4d6e-a7ec-37593777c360" providerId="AD" clId="Web-{6DFAE6D9-B3D9-9914-6688-548829F1C0F9}" dt="2025-05-20T08:21:55.775" v="14" actId="14100"/>
          <ac:spMkLst>
            <pc:docMk/>
            <pc:sldMk cId="3549694063" sldId="285"/>
            <ac:spMk id="2" creationId="{00000000-0000-0000-0000-000000000000}"/>
          </ac:spMkLst>
        </pc:spChg>
        <pc:picChg chg="mod">
          <ac:chgData name="SAZIA SHARMIN" userId="S::sazia.sharmin@aiub.edu::e76e1817-908f-4d6e-a7ec-37593777c360" providerId="AD" clId="Web-{6DFAE6D9-B3D9-9914-6688-548829F1C0F9}" dt="2025-05-20T08:21:58.087" v="15" actId="14100"/>
          <ac:picMkLst>
            <pc:docMk/>
            <pc:sldMk cId="3549694063" sldId="285"/>
            <ac:picMk id="3" creationId="{F3110561-4A3E-44B2-90F9-3F558906626C}"/>
          </ac:picMkLst>
        </pc:picChg>
      </pc:sldChg>
      <pc:sldChg chg="modSp">
        <pc:chgData name="SAZIA SHARMIN" userId="S::sazia.sharmin@aiub.edu::e76e1817-908f-4d6e-a7ec-37593777c360" providerId="AD" clId="Web-{6DFAE6D9-B3D9-9914-6688-548829F1C0F9}" dt="2025-05-20T08:22:36.729" v="17" actId="14100"/>
        <pc:sldMkLst>
          <pc:docMk/>
          <pc:sldMk cId="3556459703" sldId="286"/>
        </pc:sldMkLst>
        <pc:picChg chg="mod">
          <ac:chgData name="SAZIA SHARMIN" userId="S::sazia.sharmin@aiub.edu::e76e1817-908f-4d6e-a7ec-37593777c360" providerId="AD" clId="Web-{6DFAE6D9-B3D9-9914-6688-548829F1C0F9}" dt="2025-05-20T08:22:36.729" v="17" actId="14100"/>
          <ac:picMkLst>
            <pc:docMk/>
            <pc:sldMk cId="3556459703" sldId="286"/>
            <ac:picMk id="3" creationId="{883C0F18-7273-446E-8B0F-AB3E08185635}"/>
          </ac:picMkLst>
        </pc:picChg>
      </pc:sldChg>
      <pc:sldChg chg="addSp modSp">
        <pc:chgData name="SAZIA SHARMIN" userId="S::sazia.sharmin@aiub.edu::e76e1817-908f-4d6e-a7ec-37593777c360" providerId="AD" clId="Web-{6DFAE6D9-B3D9-9914-6688-548829F1C0F9}" dt="2025-05-20T08:24:43.265" v="26" actId="1076"/>
        <pc:sldMkLst>
          <pc:docMk/>
          <pc:sldMk cId="96271277" sldId="287"/>
        </pc:sldMkLst>
        <pc:spChg chg="mod">
          <ac:chgData name="SAZIA SHARMIN" userId="S::sazia.sharmin@aiub.edu::e76e1817-908f-4d6e-a7ec-37593777c360" providerId="AD" clId="Web-{6DFAE6D9-B3D9-9914-6688-548829F1C0F9}" dt="2025-05-20T08:24:27.015" v="20" actId="14100"/>
          <ac:spMkLst>
            <pc:docMk/>
            <pc:sldMk cId="96271277" sldId="287"/>
            <ac:spMk id="2" creationId="{00000000-0000-0000-0000-000000000000}"/>
          </ac:spMkLst>
        </pc:spChg>
        <pc:picChg chg="add mod">
          <ac:chgData name="SAZIA SHARMIN" userId="S::sazia.sharmin@aiub.edu::e76e1817-908f-4d6e-a7ec-37593777c360" providerId="AD" clId="Web-{6DFAE6D9-B3D9-9914-6688-548829F1C0F9}" dt="2025-05-20T08:24:43.265" v="26" actId="1076"/>
          <ac:picMkLst>
            <pc:docMk/>
            <pc:sldMk cId="96271277" sldId="287"/>
            <ac:picMk id="3" creationId="{3068E5E2-4773-A826-9D5E-771335AF92D1}"/>
          </ac:picMkLst>
        </pc:picChg>
        <pc:picChg chg="mod">
          <ac:chgData name="SAZIA SHARMIN" userId="S::sazia.sharmin@aiub.edu::e76e1817-908f-4d6e-a7ec-37593777c360" providerId="AD" clId="Web-{6DFAE6D9-B3D9-9914-6688-548829F1C0F9}" dt="2025-05-20T08:24:38.077" v="25" actId="1076"/>
          <ac:picMkLst>
            <pc:docMk/>
            <pc:sldMk cId="96271277" sldId="287"/>
            <ac:picMk id="6146" creationId="{00000000-0000-0000-0000-000000000000}"/>
          </ac:picMkLst>
        </pc:picChg>
      </pc:sldChg>
      <pc:sldChg chg="modSp">
        <pc:chgData name="SAZIA SHARMIN" userId="S::sazia.sharmin@aiub.edu::e76e1817-908f-4d6e-a7ec-37593777c360" providerId="AD" clId="Web-{6DFAE6D9-B3D9-9914-6688-548829F1C0F9}" dt="2025-05-20T08:25:25.985" v="29" actId="14100"/>
        <pc:sldMkLst>
          <pc:docMk/>
          <pc:sldMk cId="3878824486" sldId="288"/>
        </pc:sldMkLst>
        <pc:spChg chg="mod">
          <ac:chgData name="SAZIA SHARMIN" userId="S::sazia.sharmin@aiub.edu::e76e1817-908f-4d6e-a7ec-37593777c360" providerId="AD" clId="Web-{6DFAE6D9-B3D9-9914-6688-548829F1C0F9}" dt="2025-05-20T08:25:22.298" v="27" actId="14100"/>
          <ac:spMkLst>
            <pc:docMk/>
            <pc:sldMk cId="3878824486" sldId="288"/>
            <ac:spMk id="2" creationId="{00000000-0000-0000-0000-000000000000}"/>
          </ac:spMkLst>
        </pc:spChg>
        <pc:picChg chg="mod">
          <ac:chgData name="SAZIA SHARMIN" userId="S::sazia.sharmin@aiub.edu::e76e1817-908f-4d6e-a7ec-37593777c360" providerId="AD" clId="Web-{6DFAE6D9-B3D9-9914-6688-548829F1C0F9}" dt="2025-05-20T08:25:25.985" v="29" actId="14100"/>
          <ac:picMkLst>
            <pc:docMk/>
            <pc:sldMk cId="3878824486" sldId="288"/>
            <ac:picMk id="3" creationId="{9B8808E3-6049-4F51-B563-0AC315D9A1A4}"/>
          </ac:picMkLst>
        </pc:picChg>
      </pc:sldChg>
      <pc:sldChg chg="modSp">
        <pc:chgData name="SAZIA SHARMIN" userId="S::sazia.sharmin@aiub.edu::e76e1817-908f-4d6e-a7ec-37593777c360" providerId="AD" clId="Web-{6DFAE6D9-B3D9-9914-6688-548829F1C0F9}" dt="2025-05-20T08:26:32.613" v="36" actId="14100"/>
        <pc:sldMkLst>
          <pc:docMk/>
          <pc:sldMk cId="821091837" sldId="289"/>
        </pc:sldMkLst>
        <pc:spChg chg="mod">
          <ac:chgData name="SAZIA SHARMIN" userId="S::sazia.sharmin@aiub.edu::e76e1817-908f-4d6e-a7ec-37593777c360" providerId="AD" clId="Web-{6DFAE6D9-B3D9-9914-6688-548829F1C0F9}" dt="2025-05-20T08:26:12.831" v="30" actId="14100"/>
          <ac:spMkLst>
            <pc:docMk/>
            <pc:sldMk cId="821091837" sldId="289"/>
            <ac:spMk id="2" creationId="{00000000-0000-0000-0000-000000000000}"/>
          </ac:spMkLst>
        </pc:spChg>
        <pc:picChg chg="mod">
          <ac:chgData name="SAZIA SHARMIN" userId="S::sazia.sharmin@aiub.edu::e76e1817-908f-4d6e-a7ec-37593777c360" providerId="AD" clId="Web-{6DFAE6D9-B3D9-9914-6688-548829F1C0F9}" dt="2025-05-20T08:26:32.613" v="36" actId="14100"/>
          <ac:picMkLst>
            <pc:docMk/>
            <pc:sldMk cId="821091837" sldId="289"/>
            <ac:picMk id="3" creationId="{27C5F6A1-5925-4E3A-A003-D7B324D76695}"/>
          </ac:picMkLst>
        </pc:picChg>
      </pc:sldChg>
      <pc:sldChg chg="modSp delAnim">
        <pc:chgData name="SAZIA SHARMIN" userId="S::sazia.sharmin@aiub.edu::e76e1817-908f-4d6e-a7ec-37593777c360" providerId="AD" clId="Web-{6DFAE6D9-B3D9-9914-6688-548829F1C0F9}" dt="2025-05-20T08:39:40.001" v="101" actId="1076"/>
        <pc:sldMkLst>
          <pc:docMk/>
          <pc:sldMk cId="3769265286" sldId="290"/>
        </pc:sldMkLst>
        <pc:picChg chg="mod">
          <ac:chgData name="SAZIA SHARMIN" userId="S::sazia.sharmin@aiub.edu::e76e1817-908f-4d6e-a7ec-37593777c360" providerId="AD" clId="Web-{6DFAE6D9-B3D9-9914-6688-548829F1C0F9}" dt="2025-05-20T08:39:40.001" v="101" actId="1076"/>
          <ac:picMkLst>
            <pc:docMk/>
            <pc:sldMk cId="3769265286" sldId="290"/>
            <ac:picMk id="8" creationId="{00000000-0000-0000-0000-000000000000}"/>
          </ac:picMkLst>
        </pc:picChg>
      </pc:sldChg>
      <pc:sldChg chg="modSp">
        <pc:chgData name="SAZIA SHARMIN" userId="S::sazia.sharmin@aiub.edu::e76e1817-908f-4d6e-a7ec-37593777c360" providerId="AD" clId="Web-{6DFAE6D9-B3D9-9914-6688-548829F1C0F9}" dt="2025-05-20T08:33:06.284" v="44" actId="14100"/>
        <pc:sldMkLst>
          <pc:docMk/>
          <pc:sldMk cId="372537818" sldId="293"/>
        </pc:sldMkLst>
        <pc:spChg chg="mod">
          <ac:chgData name="SAZIA SHARMIN" userId="S::sazia.sharmin@aiub.edu::e76e1817-908f-4d6e-a7ec-37593777c360" providerId="AD" clId="Web-{6DFAE6D9-B3D9-9914-6688-548829F1C0F9}" dt="2025-05-20T08:32:57.299" v="41" actId="1076"/>
          <ac:spMkLst>
            <pc:docMk/>
            <pc:sldMk cId="372537818" sldId="293"/>
            <ac:spMk id="2" creationId="{00000000-0000-0000-0000-000000000000}"/>
          </ac:spMkLst>
        </pc:spChg>
        <pc:picChg chg="mod">
          <ac:chgData name="SAZIA SHARMIN" userId="S::sazia.sharmin@aiub.edu::e76e1817-908f-4d6e-a7ec-37593777c360" providerId="AD" clId="Web-{6DFAE6D9-B3D9-9914-6688-548829F1C0F9}" dt="2025-05-20T08:33:06.284" v="44" actId="14100"/>
          <ac:picMkLst>
            <pc:docMk/>
            <pc:sldMk cId="372537818" sldId="293"/>
            <ac:picMk id="3" creationId="{04693811-F3A5-40B8-A301-D150349D808D}"/>
          </ac:picMkLst>
        </pc:picChg>
      </pc:sldChg>
      <pc:sldChg chg="modSp">
        <pc:chgData name="SAZIA SHARMIN" userId="S::sazia.sharmin@aiub.edu::e76e1817-908f-4d6e-a7ec-37593777c360" providerId="AD" clId="Web-{6DFAE6D9-B3D9-9914-6688-548829F1C0F9}" dt="2025-05-20T08:33:13.518" v="45" actId="14100"/>
        <pc:sldMkLst>
          <pc:docMk/>
          <pc:sldMk cId="2536836670" sldId="295"/>
        </pc:sldMkLst>
        <pc:picChg chg="mod">
          <ac:chgData name="SAZIA SHARMIN" userId="S::sazia.sharmin@aiub.edu::e76e1817-908f-4d6e-a7ec-37593777c360" providerId="AD" clId="Web-{6DFAE6D9-B3D9-9914-6688-548829F1C0F9}" dt="2025-05-20T08:33:13.518" v="45" actId="14100"/>
          <ac:picMkLst>
            <pc:docMk/>
            <pc:sldMk cId="2536836670" sldId="295"/>
            <ac:picMk id="3" creationId="{91B3DD74-587B-4793-A10B-48088F0FFED8}"/>
          </ac:picMkLst>
        </pc:picChg>
      </pc:sldChg>
      <pc:sldChg chg="modSp">
        <pc:chgData name="SAZIA SHARMIN" userId="S::sazia.sharmin@aiub.edu::e76e1817-908f-4d6e-a7ec-37593777c360" providerId="AD" clId="Web-{6DFAE6D9-B3D9-9914-6688-548829F1C0F9}" dt="2025-05-20T08:33:26.409" v="48" actId="14100"/>
        <pc:sldMkLst>
          <pc:docMk/>
          <pc:sldMk cId="143005348" sldId="296"/>
        </pc:sldMkLst>
        <pc:spChg chg="mod">
          <ac:chgData name="SAZIA SHARMIN" userId="S::sazia.sharmin@aiub.edu::e76e1817-908f-4d6e-a7ec-37593777c360" providerId="AD" clId="Web-{6DFAE6D9-B3D9-9914-6688-548829F1C0F9}" dt="2025-05-20T08:33:21.378" v="46" actId="14100"/>
          <ac:spMkLst>
            <pc:docMk/>
            <pc:sldMk cId="143005348" sldId="296"/>
            <ac:spMk id="2" creationId="{00000000-0000-0000-0000-000000000000}"/>
          </ac:spMkLst>
        </pc:spChg>
        <pc:picChg chg="mod">
          <ac:chgData name="SAZIA SHARMIN" userId="S::sazia.sharmin@aiub.edu::e76e1817-908f-4d6e-a7ec-37593777c360" providerId="AD" clId="Web-{6DFAE6D9-B3D9-9914-6688-548829F1C0F9}" dt="2025-05-20T08:33:26.409" v="48" actId="14100"/>
          <ac:picMkLst>
            <pc:docMk/>
            <pc:sldMk cId="143005348" sldId="296"/>
            <ac:picMk id="3" creationId="{E64EEEE6-438C-47D9-99CA-551B5F6725E2}"/>
          </ac:picMkLst>
        </pc:picChg>
      </pc:sldChg>
      <pc:sldChg chg="del">
        <pc:chgData name="SAZIA SHARMIN" userId="S::sazia.sharmin@aiub.edu::e76e1817-908f-4d6e-a7ec-37593777c360" providerId="AD" clId="Web-{6DFAE6D9-B3D9-9914-6688-548829F1C0F9}" dt="2025-05-20T08:10:14.483" v="0"/>
        <pc:sldMkLst>
          <pc:docMk/>
          <pc:sldMk cId="2831465827" sldId="302"/>
        </pc:sldMkLst>
      </pc:sldChg>
      <pc:sldChg chg="addSp modSp addAnim delAnim">
        <pc:chgData name="SAZIA SHARMIN" userId="S::sazia.sharmin@aiub.edu::e76e1817-908f-4d6e-a7ec-37593777c360" providerId="AD" clId="Web-{6DFAE6D9-B3D9-9914-6688-548829F1C0F9}" dt="2025-05-20T08:41:17.473" v="102"/>
        <pc:sldMkLst>
          <pc:docMk/>
          <pc:sldMk cId="2976436073" sldId="309"/>
        </pc:sldMkLst>
        <pc:picChg chg="add mod">
          <ac:chgData name="SAZIA SHARMIN" userId="S::sazia.sharmin@aiub.edu::e76e1817-908f-4d6e-a7ec-37593777c360" providerId="AD" clId="Web-{6DFAE6D9-B3D9-9914-6688-548829F1C0F9}" dt="2025-05-20T08:34:00.207" v="55" actId="1076"/>
          <ac:picMkLst>
            <pc:docMk/>
            <pc:sldMk cId="2976436073" sldId="309"/>
            <ac:picMk id="6" creationId="{1BC286D6-2879-7395-EE39-1D7412D78F2D}"/>
          </ac:picMkLst>
        </pc:picChg>
      </pc:sldChg>
      <pc:sldChg chg="addSp addAnim delAnim">
        <pc:chgData name="SAZIA SHARMIN" userId="S::sazia.sharmin@aiub.edu::e76e1817-908f-4d6e-a7ec-37593777c360" providerId="AD" clId="Web-{6DFAE6D9-B3D9-9914-6688-548829F1C0F9}" dt="2025-05-20T08:43:47.276" v="118"/>
        <pc:sldMkLst>
          <pc:docMk/>
          <pc:sldMk cId="2902222523" sldId="310"/>
        </pc:sldMkLst>
        <pc:picChg chg="add">
          <ac:chgData name="SAZIA SHARMIN" userId="S::sazia.sharmin@aiub.edu::e76e1817-908f-4d6e-a7ec-37593777c360" providerId="AD" clId="Web-{6DFAE6D9-B3D9-9914-6688-548829F1C0F9}" dt="2025-05-20T08:34:04.473" v="56"/>
          <ac:picMkLst>
            <pc:docMk/>
            <pc:sldMk cId="2902222523" sldId="310"/>
            <ac:picMk id="6" creationId="{DB823FEA-8C63-58E4-C136-BC2230267C1B}"/>
          </ac:picMkLst>
        </pc:picChg>
      </pc:sldChg>
      <pc:sldChg chg="addSp addAnim delAnim">
        <pc:chgData name="SAZIA SHARMIN" userId="S::sazia.sharmin@aiub.edu::e76e1817-908f-4d6e-a7ec-37593777c360" providerId="AD" clId="Web-{6DFAE6D9-B3D9-9914-6688-548829F1C0F9}" dt="2025-05-20T08:43:40.619" v="117"/>
        <pc:sldMkLst>
          <pc:docMk/>
          <pc:sldMk cId="2878257050" sldId="311"/>
        </pc:sldMkLst>
        <pc:picChg chg="add">
          <ac:chgData name="SAZIA SHARMIN" userId="S::sazia.sharmin@aiub.edu::e76e1817-908f-4d6e-a7ec-37593777c360" providerId="AD" clId="Web-{6DFAE6D9-B3D9-9914-6688-548829F1C0F9}" dt="2025-05-20T08:34:07.583" v="57"/>
          <ac:picMkLst>
            <pc:docMk/>
            <pc:sldMk cId="2878257050" sldId="311"/>
            <ac:picMk id="5" creationId="{C398C925-69A6-F554-C163-C90D5913DA52}"/>
          </ac:picMkLst>
        </pc:picChg>
      </pc:sldChg>
      <pc:sldChg chg="addSp addAnim delAnim">
        <pc:chgData name="SAZIA SHARMIN" userId="S::sazia.sharmin@aiub.edu::e76e1817-908f-4d6e-a7ec-37593777c360" providerId="AD" clId="Web-{6DFAE6D9-B3D9-9914-6688-548829F1C0F9}" dt="2025-05-20T08:42:01.850" v="103"/>
        <pc:sldMkLst>
          <pc:docMk/>
          <pc:sldMk cId="2629354359" sldId="312"/>
        </pc:sldMkLst>
        <pc:picChg chg="add">
          <ac:chgData name="SAZIA SHARMIN" userId="S::sazia.sharmin@aiub.edu::e76e1817-908f-4d6e-a7ec-37593777c360" providerId="AD" clId="Web-{6DFAE6D9-B3D9-9914-6688-548829F1C0F9}" dt="2025-05-20T08:34:12.349" v="58"/>
          <ac:picMkLst>
            <pc:docMk/>
            <pc:sldMk cId="2629354359" sldId="312"/>
            <ac:picMk id="6" creationId="{84178D3F-F738-D04F-212A-7DF1DE8CDC20}"/>
          </ac:picMkLst>
        </pc:picChg>
      </pc:sldChg>
      <pc:sldChg chg="addSp addAnim delAnim">
        <pc:chgData name="SAZIA SHARMIN" userId="S::sazia.sharmin@aiub.edu::e76e1817-908f-4d6e-a7ec-37593777c360" providerId="AD" clId="Web-{6DFAE6D9-B3D9-9914-6688-548829F1C0F9}" dt="2025-05-20T08:43:29.541" v="116"/>
        <pc:sldMkLst>
          <pc:docMk/>
          <pc:sldMk cId="4053083816" sldId="313"/>
        </pc:sldMkLst>
        <pc:picChg chg="add">
          <ac:chgData name="SAZIA SHARMIN" userId="S::sazia.sharmin@aiub.edu::e76e1817-908f-4d6e-a7ec-37593777c360" providerId="AD" clId="Web-{6DFAE6D9-B3D9-9914-6688-548829F1C0F9}" dt="2025-05-20T08:34:16.083" v="59"/>
          <ac:picMkLst>
            <pc:docMk/>
            <pc:sldMk cId="4053083816" sldId="313"/>
            <ac:picMk id="5" creationId="{B14DA0FA-9BA8-D90D-B261-53EBAF5FC291}"/>
          </ac:picMkLst>
        </pc:picChg>
      </pc:sldChg>
      <pc:sldChg chg="addSp addAnim delAnim">
        <pc:chgData name="SAZIA SHARMIN" userId="S::sazia.sharmin@aiub.edu::e76e1817-908f-4d6e-a7ec-37593777c360" providerId="AD" clId="Web-{6DFAE6D9-B3D9-9914-6688-548829F1C0F9}" dt="2025-05-20T08:43:25.369" v="115"/>
        <pc:sldMkLst>
          <pc:docMk/>
          <pc:sldMk cId="3308144748" sldId="314"/>
        </pc:sldMkLst>
        <pc:picChg chg="add">
          <ac:chgData name="SAZIA SHARMIN" userId="S::sazia.sharmin@aiub.edu::e76e1817-908f-4d6e-a7ec-37593777c360" providerId="AD" clId="Web-{6DFAE6D9-B3D9-9914-6688-548829F1C0F9}" dt="2025-05-20T08:34:21.130" v="60"/>
          <ac:picMkLst>
            <pc:docMk/>
            <pc:sldMk cId="3308144748" sldId="314"/>
            <ac:picMk id="5" creationId="{E178FA6B-ECFF-3BEB-BA46-7C8F83667086}"/>
          </ac:picMkLst>
        </pc:picChg>
      </pc:sldChg>
      <pc:sldChg chg="addSp addAnim delAnim">
        <pc:chgData name="SAZIA SHARMIN" userId="S::sazia.sharmin@aiub.edu::e76e1817-908f-4d6e-a7ec-37593777c360" providerId="AD" clId="Web-{6DFAE6D9-B3D9-9914-6688-548829F1C0F9}" dt="2025-05-20T08:42:27.804" v="104"/>
        <pc:sldMkLst>
          <pc:docMk/>
          <pc:sldMk cId="3323277530" sldId="315"/>
        </pc:sldMkLst>
        <pc:picChg chg="add">
          <ac:chgData name="SAZIA SHARMIN" userId="S::sazia.sharmin@aiub.edu::e76e1817-908f-4d6e-a7ec-37593777c360" providerId="AD" clId="Web-{6DFAE6D9-B3D9-9914-6688-548829F1C0F9}" dt="2025-05-20T08:34:23.974" v="61"/>
          <ac:picMkLst>
            <pc:docMk/>
            <pc:sldMk cId="3323277530" sldId="315"/>
            <ac:picMk id="5" creationId="{7A9DB40C-11EC-EE8F-6CB4-29A39D352950}"/>
          </ac:picMkLst>
        </pc:picChg>
      </pc:sldChg>
      <pc:sldChg chg="addSp addAnim delAnim">
        <pc:chgData name="SAZIA SHARMIN" userId="S::sazia.sharmin@aiub.edu::e76e1817-908f-4d6e-a7ec-37593777c360" providerId="AD" clId="Web-{6DFAE6D9-B3D9-9914-6688-548829F1C0F9}" dt="2025-05-20T08:42:32.476" v="105"/>
        <pc:sldMkLst>
          <pc:docMk/>
          <pc:sldMk cId="3856217576" sldId="316"/>
        </pc:sldMkLst>
        <pc:picChg chg="add">
          <ac:chgData name="SAZIA SHARMIN" userId="S::sazia.sharmin@aiub.edu::e76e1817-908f-4d6e-a7ec-37593777c360" providerId="AD" clId="Web-{6DFAE6D9-B3D9-9914-6688-548829F1C0F9}" dt="2025-05-20T08:34:30.287" v="62"/>
          <ac:picMkLst>
            <pc:docMk/>
            <pc:sldMk cId="3856217576" sldId="316"/>
            <ac:picMk id="5" creationId="{A537BD23-825D-08D9-11B1-1D146700D484}"/>
          </ac:picMkLst>
        </pc:picChg>
      </pc:sldChg>
      <pc:sldChg chg="addSp addAnim delAnim">
        <pc:chgData name="SAZIA SHARMIN" userId="S::sazia.sharmin@aiub.edu::e76e1817-908f-4d6e-a7ec-37593777c360" providerId="AD" clId="Web-{6DFAE6D9-B3D9-9914-6688-548829F1C0F9}" dt="2025-05-20T08:42:36.617" v="106"/>
        <pc:sldMkLst>
          <pc:docMk/>
          <pc:sldMk cId="2151005244" sldId="317"/>
        </pc:sldMkLst>
        <pc:picChg chg="add">
          <ac:chgData name="SAZIA SHARMIN" userId="S::sazia.sharmin@aiub.edu::e76e1817-908f-4d6e-a7ec-37593777c360" providerId="AD" clId="Web-{6DFAE6D9-B3D9-9914-6688-548829F1C0F9}" dt="2025-05-20T08:34:35.302" v="63"/>
          <ac:picMkLst>
            <pc:docMk/>
            <pc:sldMk cId="2151005244" sldId="317"/>
            <ac:picMk id="5" creationId="{81580D7C-3073-7370-3822-73668A7A2398}"/>
          </ac:picMkLst>
        </pc:picChg>
      </pc:sldChg>
      <pc:sldChg chg="addSp addAnim delAnim">
        <pc:chgData name="SAZIA SHARMIN" userId="S::sazia.sharmin@aiub.edu::e76e1817-908f-4d6e-a7ec-37593777c360" providerId="AD" clId="Web-{6DFAE6D9-B3D9-9914-6688-548829F1C0F9}" dt="2025-05-20T08:42:39.742" v="107"/>
        <pc:sldMkLst>
          <pc:docMk/>
          <pc:sldMk cId="548554976" sldId="318"/>
        </pc:sldMkLst>
        <pc:picChg chg="add">
          <ac:chgData name="SAZIA SHARMIN" userId="S::sazia.sharmin@aiub.edu::e76e1817-908f-4d6e-a7ec-37593777c360" providerId="AD" clId="Web-{6DFAE6D9-B3D9-9914-6688-548829F1C0F9}" dt="2025-05-20T08:34:39.428" v="64"/>
          <ac:picMkLst>
            <pc:docMk/>
            <pc:sldMk cId="548554976" sldId="318"/>
            <ac:picMk id="6" creationId="{7D45FEDE-80D0-F72C-1E12-D72926FF9541}"/>
          </ac:picMkLst>
        </pc:picChg>
      </pc:sldChg>
      <pc:sldChg chg="addSp addAnim delAnim">
        <pc:chgData name="SAZIA SHARMIN" userId="S::sazia.sharmin@aiub.edu::e76e1817-908f-4d6e-a7ec-37593777c360" providerId="AD" clId="Web-{6DFAE6D9-B3D9-9914-6688-548829F1C0F9}" dt="2025-05-20T08:42:43.445" v="108"/>
        <pc:sldMkLst>
          <pc:docMk/>
          <pc:sldMk cId="1051654556" sldId="319"/>
        </pc:sldMkLst>
        <pc:picChg chg="add">
          <ac:chgData name="SAZIA SHARMIN" userId="S::sazia.sharmin@aiub.edu::e76e1817-908f-4d6e-a7ec-37593777c360" providerId="AD" clId="Web-{6DFAE6D9-B3D9-9914-6688-548829F1C0F9}" dt="2025-05-20T08:34:42.021" v="65"/>
          <ac:picMkLst>
            <pc:docMk/>
            <pc:sldMk cId="1051654556" sldId="319"/>
            <ac:picMk id="5" creationId="{E1E0F8F9-B7D1-03A3-328D-1A6B1BA46307}"/>
          </ac:picMkLst>
        </pc:picChg>
      </pc:sldChg>
      <pc:sldChg chg="addSp addAnim delAnim">
        <pc:chgData name="SAZIA SHARMIN" userId="S::sazia.sharmin@aiub.edu::e76e1817-908f-4d6e-a7ec-37593777c360" providerId="AD" clId="Web-{6DFAE6D9-B3D9-9914-6688-548829F1C0F9}" dt="2025-05-20T08:42:52.071" v="110"/>
        <pc:sldMkLst>
          <pc:docMk/>
          <pc:sldMk cId="2744646388" sldId="320"/>
        </pc:sldMkLst>
        <pc:picChg chg="add">
          <ac:chgData name="SAZIA SHARMIN" userId="S::sazia.sharmin@aiub.edu::e76e1817-908f-4d6e-a7ec-37593777c360" providerId="AD" clId="Web-{6DFAE6D9-B3D9-9914-6688-548829F1C0F9}" dt="2025-05-20T08:34:52.397" v="67"/>
          <ac:picMkLst>
            <pc:docMk/>
            <pc:sldMk cId="2744646388" sldId="320"/>
            <ac:picMk id="5" creationId="{56679DCE-3E47-5243-699D-BEB9C03FF4E2}"/>
          </ac:picMkLst>
        </pc:picChg>
      </pc:sldChg>
      <pc:sldChg chg="addSp addAnim delAnim">
        <pc:chgData name="SAZIA SHARMIN" userId="S::sazia.sharmin@aiub.edu::e76e1817-908f-4d6e-a7ec-37593777c360" providerId="AD" clId="Web-{6DFAE6D9-B3D9-9914-6688-548829F1C0F9}" dt="2025-05-20T08:42:47.289" v="109"/>
        <pc:sldMkLst>
          <pc:docMk/>
          <pc:sldMk cId="1111811236" sldId="322"/>
        </pc:sldMkLst>
        <pc:picChg chg="add">
          <ac:chgData name="SAZIA SHARMIN" userId="S::sazia.sharmin@aiub.edu::e76e1817-908f-4d6e-a7ec-37593777c360" providerId="AD" clId="Web-{6DFAE6D9-B3D9-9914-6688-548829F1C0F9}" dt="2025-05-20T08:34:49.569" v="66"/>
          <ac:picMkLst>
            <pc:docMk/>
            <pc:sldMk cId="1111811236" sldId="322"/>
            <ac:picMk id="5" creationId="{28206112-3ED5-ABC4-26F4-CFD612C4BAC2}"/>
          </ac:picMkLst>
        </pc:picChg>
      </pc:sldChg>
      <pc:sldChg chg="addSp addAnim delAnim">
        <pc:chgData name="SAZIA SHARMIN" userId="S::sazia.sharmin@aiub.edu::e76e1817-908f-4d6e-a7ec-37593777c360" providerId="AD" clId="Web-{6DFAE6D9-B3D9-9914-6688-548829F1C0F9}" dt="2025-05-20T08:42:56.493" v="111"/>
        <pc:sldMkLst>
          <pc:docMk/>
          <pc:sldMk cId="1001547908" sldId="323"/>
        </pc:sldMkLst>
        <pc:picChg chg="add">
          <ac:chgData name="SAZIA SHARMIN" userId="S::sazia.sharmin@aiub.edu::e76e1817-908f-4d6e-a7ec-37593777c360" providerId="AD" clId="Web-{6DFAE6D9-B3D9-9914-6688-548829F1C0F9}" dt="2025-05-20T08:34:55.459" v="68"/>
          <ac:picMkLst>
            <pc:docMk/>
            <pc:sldMk cId="1001547908" sldId="323"/>
            <ac:picMk id="5" creationId="{77D67113-64FA-5CAF-2CB3-AA12027176E3}"/>
          </ac:picMkLst>
        </pc:picChg>
      </pc:sldChg>
      <pc:sldChg chg="addSp addAnim delAnim">
        <pc:chgData name="SAZIA SHARMIN" userId="S::sazia.sharmin@aiub.edu::e76e1817-908f-4d6e-a7ec-37593777c360" providerId="AD" clId="Web-{6DFAE6D9-B3D9-9914-6688-548829F1C0F9}" dt="2025-05-20T08:43:01.024" v="112"/>
        <pc:sldMkLst>
          <pc:docMk/>
          <pc:sldMk cId="41756414" sldId="324"/>
        </pc:sldMkLst>
        <pc:picChg chg="add">
          <ac:chgData name="SAZIA SHARMIN" userId="S::sazia.sharmin@aiub.edu::e76e1817-908f-4d6e-a7ec-37593777c360" providerId="AD" clId="Web-{6DFAE6D9-B3D9-9914-6688-548829F1C0F9}" dt="2025-05-20T08:34:58.975" v="69"/>
          <ac:picMkLst>
            <pc:docMk/>
            <pc:sldMk cId="41756414" sldId="324"/>
            <ac:picMk id="5" creationId="{50139A05-FC11-7EF6-D149-2965B8AEEC81}"/>
          </ac:picMkLst>
        </pc:picChg>
      </pc:sldChg>
      <pc:sldChg chg="addSp addAnim delAnim">
        <pc:chgData name="SAZIA SHARMIN" userId="S::sazia.sharmin@aiub.edu::e76e1817-908f-4d6e-a7ec-37593777c360" providerId="AD" clId="Web-{6DFAE6D9-B3D9-9914-6688-548829F1C0F9}" dt="2025-05-20T08:43:05.571" v="113"/>
        <pc:sldMkLst>
          <pc:docMk/>
          <pc:sldMk cId="3939378623" sldId="325"/>
        </pc:sldMkLst>
        <pc:picChg chg="add">
          <ac:chgData name="SAZIA SHARMIN" userId="S::sazia.sharmin@aiub.edu::e76e1817-908f-4d6e-a7ec-37593777c360" providerId="AD" clId="Web-{6DFAE6D9-B3D9-9914-6688-548829F1C0F9}" dt="2025-05-20T08:35:07.179" v="70"/>
          <ac:picMkLst>
            <pc:docMk/>
            <pc:sldMk cId="3939378623" sldId="325"/>
            <ac:picMk id="5" creationId="{93010359-FC55-595F-4D7E-EA10986A7CF8}"/>
          </ac:picMkLst>
        </pc:picChg>
      </pc:sldChg>
      <pc:sldChg chg="addSp addAnim delAnim">
        <pc:chgData name="SAZIA SHARMIN" userId="S::sazia.sharmin@aiub.edu::e76e1817-908f-4d6e-a7ec-37593777c360" providerId="AD" clId="Web-{6DFAE6D9-B3D9-9914-6688-548829F1C0F9}" dt="2025-05-20T08:43:09.774" v="114"/>
        <pc:sldMkLst>
          <pc:docMk/>
          <pc:sldMk cId="1987228098" sldId="326"/>
        </pc:sldMkLst>
        <pc:picChg chg="add">
          <ac:chgData name="SAZIA SHARMIN" userId="S::sazia.sharmin@aiub.edu::e76e1817-908f-4d6e-a7ec-37593777c360" providerId="AD" clId="Web-{6DFAE6D9-B3D9-9914-6688-548829F1C0F9}" dt="2025-05-20T08:35:16.663" v="71"/>
          <ac:picMkLst>
            <pc:docMk/>
            <pc:sldMk cId="1987228098" sldId="326"/>
            <ac:picMk id="5" creationId="{9D9A3EC2-4355-2451-9FF5-B44FB352E296}"/>
          </ac:picMkLst>
        </pc:picChg>
      </pc:sldChg>
      <pc:sldChg chg="modSp">
        <pc:chgData name="SAZIA SHARMIN" userId="S::sazia.sharmin@aiub.edu::e76e1817-908f-4d6e-a7ec-37593777c360" providerId="AD" clId="Web-{6DFAE6D9-B3D9-9914-6688-548829F1C0F9}" dt="2025-05-20T08:27:46.647" v="39" actId="14100"/>
        <pc:sldMkLst>
          <pc:docMk/>
          <pc:sldMk cId="1120230191" sldId="327"/>
        </pc:sldMkLst>
        <pc:spChg chg="mod">
          <ac:chgData name="SAZIA SHARMIN" userId="S::sazia.sharmin@aiub.edu::e76e1817-908f-4d6e-a7ec-37593777c360" providerId="AD" clId="Web-{6DFAE6D9-B3D9-9914-6688-548829F1C0F9}" dt="2025-05-20T08:27:40.756" v="37" actId="14100"/>
          <ac:spMkLst>
            <pc:docMk/>
            <pc:sldMk cId="1120230191" sldId="327"/>
            <ac:spMk id="2" creationId="{00000000-0000-0000-0000-000000000000}"/>
          </ac:spMkLst>
        </pc:spChg>
        <pc:picChg chg="mod">
          <ac:chgData name="SAZIA SHARMIN" userId="S::sazia.sharmin@aiub.edu::e76e1817-908f-4d6e-a7ec-37593777c360" providerId="AD" clId="Web-{6DFAE6D9-B3D9-9914-6688-548829F1C0F9}" dt="2025-05-20T08:27:46.647" v="39" actId="14100"/>
          <ac:picMkLst>
            <pc:docMk/>
            <pc:sldMk cId="1120230191" sldId="327"/>
            <ac:picMk id="3" creationId="{31D8FBEA-E2E3-4E93-9EE6-D5917B672610}"/>
          </ac:picMkLst>
        </pc:picChg>
      </pc:sldChg>
    </pc:docChg>
  </pc:docChgLst>
  <pc:docChgLst>
    <pc:chgData name="SAZIA SHARMIN" userId="S::sazia.sharmin@aiub.edu::e76e1817-908f-4d6e-a7ec-37593777c360" providerId="AD" clId="Web-{82B2BF6E-37B4-7B8A-3807-937F213D3B78}"/>
    <pc:docChg chg="modSld">
      <pc:chgData name="SAZIA SHARMIN" userId="S::sazia.sharmin@aiub.edu::e76e1817-908f-4d6e-a7ec-37593777c360" providerId="AD" clId="Web-{82B2BF6E-37B4-7B8A-3807-937F213D3B78}" dt="2025-05-19T16:17:03.590" v="2" actId="14100"/>
      <pc:docMkLst>
        <pc:docMk/>
      </pc:docMkLst>
      <pc:sldChg chg="modSp">
        <pc:chgData name="SAZIA SHARMIN" userId="S::sazia.sharmin@aiub.edu::e76e1817-908f-4d6e-a7ec-37593777c360" providerId="AD" clId="Web-{82B2BF6E-37B4-7B8A-3807-937F213D3B78}" dt="2025-05-19T16:17:03.590" v="2" actId="14100"/>
        <pc:sldMkLst>
          <pc:docMk/>
          <pc:sldMk cId="2134390752" sldId="266"/>
        </pc:sldMkLst>
        <pc:picChg chg="mod">
          <ac:chgData name="SAZIA SHARMIN" userId="S::sazia.sharmin@aiub.edu::e76e1817-908f-4d6e-a7ec-37593777c360" providerId="AD" clId="Web-{82B2BF6E-37B4-7B8A-3807-937F213D3B78}" dt="2025-05-19T16:17:03.590" v="2" actId="14100"/>
          <ac:picMkLst>
            <pc:docMk/>
            <pc:sldMk cId="2134390752" sldId="266"/>
            <ac:picMk id="7" creationId="{44F4BC71-6EBF-411C-A634-CCCFB8471871}"/>
          </ac:picMkLst>
        </pc:picChg>
      </pc:sldChg>
    </pc:docChg>
  </pc:docChgLst>
  <pc:docChgLst>
    <pc:chgData name="SAZIA SHARMIN" userId="S::sazia.sharmin@aiub.edu::e76e1817-908f-4d6e-a7ec-37593777c360" providerId="AD" clId="Web-{417FAA29-9368-6183-A619-EB87E6F99CC0}"/>
    <pc:docChg chg="sldOrd">
      <pc:chgData name="SAZIA SHARMIN" userId="S::sazia.sharmin@aiub.edu::e76e1817-908f-4d6e-a7ec-37593777c360" providerId="AD" clId="Web-{417FAA29-9368-6183-A619-EB87E6F99CC0}" dt="2025-05-26T06:03:55.594" v="1"/>
      <pc:docMkLst>
        <pc:docMk/>
      </pc:docMkLst>
      <pc:sldChg chg="ord">
        <pc:chgData name="SAZIA SHARMIN" userId="S::sazia.sharmin@aiub.edu::e76e1817-908f-4d6e-a7ec-37593777c360" providerId="AD" clId="Web-{417FAA29-9368-6183-A619-EB87E6F99CC0}" dt="2025-05-26T06:03:55.594" v="1"/>
        <pc:sldMkLst>
          <pc:docMk/>
          <pc:sldMk cId="3224969828" sldId="265"/>
        </pc:sldMkLst>
      </pc:sldChg>
      <pc:sldChg chg="ord">
        <pc:chgData name="SAZIA SHARMIN" userId="S::sazia.sharmin@aiub.edu::e76e1817-908f-4d6e-a7ec-37593777c360" providerId="AD" clId="Web-{417FAA29-9368-6183-A619-EB87E6F99CC0}" dt="2025-05-26T06:03:53.938" v="0"/>
        <pc:sldMkLst>
          <pc:docMk/>
          <pc:sldMk cId="780999734" sldId="284"/>
        </pc:sldMkLst>
      </pc:sldChg>
    </pc:docChg>
  </pc:docChgLst>
  <pc:docChgLst>
    <pc:chgData name=" " userId="7df7294e-d88c-40ba-90e5-79451dd84eeb" providerId="ADAL" clId="{865E8905-3A9F-4DF8-BE85-8764B14DC0D4}"/>
    <pc:docChg chg="modSld">
      <pc:chgData name=" " userId="7df7294e-d88c-40ba-90e5-79451dd84eeb" providerId="ADAL" clId="{865E8905-3A9F-4DF8-BE85-8764B14DC0D4}" dt="2019-04-17T04:06:04.677" v="0" actId="1076"/>
      <pc:docMkLst>
        <pc:docMk/>
      </pc:docMkLst>
      <pc:sldChg chg="modSp">
        <pc:chgData name=" " userId="7df7294e-d88c-40ba-90e5-79451dd84eeb" providerId="ADAL" clId="{865E8905-3A9F-4DF8-BE85-8764B14DC0D4}" dt="2019-04-17T04:06:04.677" v="0" actId="1076"/>
        <pc:sldMkLst>
          <pc:docMk/>
          <pc:sldMk cId="3716353229" sldId="259"/>
        </pc:sldMkLst>
        <pc:spChg chg="mod">
          <ac:chgData name=" " userId="7df7294e-d88c-40ba-90e5-79451dd84eeb" providerId="ADAL" clId="{865E8905-3A9F-4DF8-BE85-8764B14DC0D4}" dt="2019-04-17T04:06:04.677" v="0" actId="1076"/>
          <ac:spMkLst>
            <pc:docMk/>
            <pc:sldMk cId="3716353229" sldId="259"/>
            <ac:spMk id="5" creationId="{00000000-0000-0000-0000-000000000000}"/>
          </ac:spMkLst>
        </pc:spChg>
      </pc:sldChg>
    </pc:docChg>
  </pc:docChgLst>
  <pc:docChgLst>
    <pc:chgData name="SAZIA SHARMIN" userId="S::sazia.sharmin@aiub.edu::e76e1817-908f-4d6e-a7ec-37593777c360" providerId="AD" clId="Web-{39C59779-1419-7E6F-D729-B703B43A3759}"/>
    <pc:docChg chg="modSld">
      <pc:chgData name="SAZIA SHARMIN" userId="S::sazia.sharmin@aiub.edu::e76e1817-908f-4d6e-a7ec-37593777c360" providerId="AD" clId="Web-{39C59779-1419-7E6F-D729-B703B43A3759}" dt="2025-05-19T10:29:07.209" v="48"/>
      <pc:docMkLst>
        <pc:docMk/>
      </pc:docMkLst>
      <pc:sldChg chg="delSp modSp">
        <pc:chgData name="SAZIA SHARMIN" userId="S::sazia.sharmin@aiub.edu::e76e1817-908f-4d6e-a7ec-37593777c360" providerId="AD" clId="Web-{39C59779-1419-7E6F-D729-B703B43A3759}" dt="2025-05-19T10:29:07.209" v="48"/>
        <pc:sldMkLst>
          <pc:docMk/>
          <pc:sldMk cId="1595753921" sldId="268"/>
        </pc:sldMkLst>
        <pc:graphicFrameChg chg="mod modGraphic">
          <ac:chgData name="SAZIA SHARMIN" userId="S::sazia.sharmin@aiub.edu::e76e1817-908f-4d6e-a7ec-37593777c360" providerId="AD" clId="Web-{39C59779-1419-7E6F-D729-B703B43A3759}" dt="2025-05-19T10:29:07.209" v="48"/>
          <ac:graphicFrameMkLst>
            <pc:docMk/>
            <pc:sldMk cId="1595753921" sldId="268"/>
            <ac:graphicFrameMk id="7" creationId="{29FF08AD-7519-4C4A-8E0D-640DF5BB5E58}"/>
          </ac:graphicFrameMkLst>
        </pc:graphicFrameChg>
        <pc:picChg chg="del">
          <ac:chgData name="SAZIA SHARMIN" userId="S::sazia.sharmin@aiub.edu::e76e1817-908f-4d6e-a7ec-37593777c360" providerId="AD" clId="Web-{39C59779-1419-7E6F-D729-B703B43A3759}" dt="2025-05-19T10:28:58.740" v="34"/>
          <ac:picMkLst>
            <pc:docMk/>
            <pc:sldMk cId="1595753921" sldId="268"/>
            <ac:picMk id="5" creationId="{9AD1635F-2095-4D65-BBC7-EF14A68E57AB}"/>
          </ac:picMkLst>
        </pc:picChg>
      </pc:sldChg>
    </pc:docChg>
  </pc:docChgLst>
  <pc:docChgLst>
    <pc:chgData name="SAZIA SHARMIN" userId="S::sazia.sharmin@aiub.edu::e76e1817-908f-4d6e-a7ec-37593777c360" providerId="AD" clId="Web-{38829911-4C97-B57A-61DD-62F56CBCECD5}"/>
    <pc:docChg chg="modSld">
      <pc:chgData name="SAZIA SHARMIN" userId="S::sazia.sharmin@aiub.edu::e76e1817-908f-4d6e-a7ec-37593777c360" providerId="AD" clId="Web-{38829911-4C97-B57A-61DD-62F56CBCECD5}" dt="2025-05-19T19:06:45.265" v="26" actId="14100"/>
      <pc:docMkLst>
        <pc:docMk/>
      </pc:docMkLst>
      <pc:sldChg chg="modSp">
        <pc:chgData name="SAZIA SHARMIN" userId="S::sazia.sharmin@aiub.edu::e76e1817-908f-4d6e-a7ec-37593777c360" providerId="AD" clId="Web-{38829911-4C97-B57A-61DD-62F56CBCECD5}" dt="2025-05-19T19:04:11.761" v="2" actId="14100"/>
        <pc:sldMkLst>
          <pc:docMk/>
          <pc:sldMk cId="571959600" sldId="269"/>
        </pc:sldMkLst>
        <pc:spChg chg="mod">
          <ac:chgData name="SAZIA SHARMIN" userId="S::sazia.sharmin@aiub.edu::e76e1817-908f-4d6e-a7ec-37593777c360" providerId="AD" clId="Web-{38829911-4C97-B57A-61DD-62F56CBCECD5}" dt="2025-05-19T19:04:03.089" v="0" actId="14100"/>
          <ac:spMkLst>
            <pc:docMk/>
            <pc:sldMk cId="571959600" sldId="269"/>
            <ac:spMk id="2" creationId="{00000000-0000-0000-0000-000000000000}"/>
          </ac:spMkLst>
        </pc:spChg>
        <pc:picChg chg="mod">
          <ac:chgData name="SAZIA SHARMIN" userId="S::sazia.sharmin@aiub.edu::e76e1817-908f-4d6e-a7ec-37593777c360" providerId="AD" clId="Web-{38829911-4C97-B57A-61DD-62F56CBCECD5}" dt="2025-05-19T19:04:11.761" v="2" actId="14100"/>
          <ac:picMkLst>
            <pc:docMk/>
            <pc:sldMk cId="571959600" sldId="269"/>
            <ac:picMk id="3" creationId="{5FDEF0EB-ECF3-4F38-A233-311DEFE0E78A}"/>
          </ac:picMkLst>
        </pc:picChg>
      </pc:sldChg>
      <pc:sldChg chg="modSp">
        <pc:chgData name="SAZIA SHARMIN" userId="S::sazia.sharmin@aiub.edu::e76e1817-908f-4d6e-a7ec-37593777c360" providerId="AD" clId="Web-{38829911-4C97-B57A-61DD-62F56CBCECD5}" dt="2025-05-19T19:04:29.933" v="4" actId="14100"/>
        <pc:sldMkLst>
          <pc:docMk/>
          <pc:sldMk cId="2199775866" sldId="270"/>
        </pc:sldMkLst>
        <pc:picChg chg="mod">
          <ac:chgData name="SAZIA SHARMIN" userId="S::sazia.sharmin@aiub.edu::e76e1817-908f-4d6e-a7ec-37593777c360" providerId="AD" clId="Web-{38829911-4C97-B57A-61DD-62F56CBCECD5}" dt="2025-05-19T19:04:29.933" v="4" actId="14100"/>
          <ac:picMkLst>
            <pc:docMk/>
            <pc:sldMk cId="2199775866" sldId="270"/>
            <ac:picMk id="3" creationId="{45EAAB41-01D9-48CC-8BEB-3B6C9D7B60F7}"/>
          </ac:picMkLst>
        </pc:picChg>
      </pc:sldChg>
      <pc:sldChg chg="modSp">
        <pc:chgData name="SAZIA SHARMIN" userId="S::sazia.sharmin@aiub.edu::e76e1817-908f-4d6e-a7ec-37593777c360" providerId="AD" clId="Web-{38829911-4C97-B57A-61DD-62F56CBCECD5}" dt="2025-05-19T19:04:56.325" v="9" actId="14100"/>
        <pc:sldMkLst>
          <pc:docMk/>
          <pc:sldMk cId="4021612816" sldId="271"/>
        </pc:sldMkLst>
        <pc:spChg chg="mod">
          <ac:chgData name="SAZIA SHARMIN" userId="S::sazia.sharmin@aiub.edu::e76e1817-908f-4d6e-a7ec-37593777c360" providerId="AD" clId="Web-{38829911-4C97-B57A-61DD-62F56CBCECD5}" dt="2025-05-19T19:04:45.371" v="6" actId="14100"/>
          <ac:spMkLst>
            <pc:docMk/>
            <pc:sldMk cId="4021612816" sldId="271"/>
            <ac:spMk id="2" creationId="{00000000-0000-0000-0000-000000000000}"/>
          </ac:spMkLst>
        </pc:spChg>
        <pc:picChg chg="mod">
          <ac:chgData name="SAZIA SHARMIN" userId="S::sazia.sharmin@aiub.edu::e76e1817-908f-4d6e-a7ec-37593777c360" providerId="AD" clId="Web-{38829911-4C97-B57A-61DD-62F56CBCECD5}" dt="2025-05-19T19:04:56.325" v="9" actId="14100"/>
          <ac:picMkLst>
            <pc:docMk/>
            <pc:sldMk cId="4021612816" sldId="271"/>
            <ac:picMk id="3" creationId="{CC1DF766-9D7C-4F8E-80DD-77CE86C25A04}"/>
          </ac:picMkLst>
        </pc:picChg>
      </pc:sldChg>
      <pc:sldChg chg="modSp">
        <pc:chgData name="SAZIA SHARMIN" userId="S::sazia.sharmin@aiub.edu::e76e1817-908f-4d6e-a7ec-37593777c360" providerId="AD" clId="Web-{38829911-4C97-B57A-61DD-62F56CBCECD5}" dt="2025-05-19T19:05:14.138" v="11" actId="14100"/>
        <pc:sldMkLst>
          <pc:docMk/>
          <pc:sldMk cId="2430010507" sldId="272"/>
        </pc:sldMkLst>
        <pc:picChg chg="mod">
          <ac:chgData name="SAZIA SHARMIN" userId="S::sazia.sharmin@aiub.edu::e76e1817-908f-4d6e-a7ec-37593777c360" providerId="AD" clId="Web-{38829911-4C97-B57A-61DD-62F56CBCECD5}" dt="2025-05-19T19:05:14.138" v="11" actId="14100"/>
          <ac:picMkLst>
            <pc:docMk/>
            <pc:sldMk cId="2430010507" sldId="272"/>
            <ac:picMk id="3" creationId="{8C68D9D7-7522-4ACE-8FBD-BA9D7A72977F}"/>
          </ac:picMkLst>
        </pc:picChg>
      </pc:sldChg>
      <pc:sldChg chg="modSp">
        <pc:chgData name="SAZIA SHARMIN" userId="S::sazia.sharmin@aiub.edu::e76e1817-908f-4d6e-a7ec-37593777c360" providerId="AD" clId="Web-{38829911-4C97-B57A-61DD-62F56CBCECD5}" dt="2025-05-19T19:05:46.764" v="18" actId="14100"/>
        <pc:sldMkLst>
          <pc:docMk/>
          <pc:sldMk cId="2023542270" sldId="273"/>
        </pc:sldMkLst>
        <pc:spChg chg="mod">
          <ac:chgData name="SAZIA SHARMIN" userId="S::sazia.sharmin@aiub.edu::e76e1817-908f-4d6e-a7ec-37593777c360" providerId="AD" clId="Web-{38829911-4C97-B57A-61DD-62F56CBCECD5}" dt="2025-05-19T19:05:32.810" v="14" actId="14100"/>
          <ac:spMkLst>
            <pc:docMk/>
            <pc:sldMk cId="2023542270" sldId="273"/>
            <ac:spMk id="2" creationId="{00000000-0000-0000-0000-000000000000}"/>
          </ac:spMkLst>
        </pc:spChg>
        <pc:picChg chg="mod">
          <ac:chgData name="SAZIA SHARMIN" userId="S::sazia.sharmin@aiub.edu::e76e1817-908f-4d6e-a7ec-37593777c360" providerId="AD" clId="Web-{38829911-4C97-B57A-61DD-62F56CBCECD5}" dt="2025-05-19T19:05:46.764" v="18" actId="14100"/>
          <ac:picMkLst>
            <pc:docMk/>
            <pc:sldMk cId="2023542270" sldId="273"/>
            <ac:picMk id="1026" creationId="{00000000-0000-0000-0000-000000000000}"/>
          </ac:picMkLst>
        </pc:picChg>
      </pc:sldChg>
      <pc:sldChg chg="modSp">
        <pc:chgData name="SAZIA SHARMIN" userId="S::sazia.sharmin@aiub.edu::e76e1817-908f-4d6e-a7ec-37593777c360" providerId="AD" clId="Web-{38829911-4C97-B57A-61DD-62F56CBCECD5}" dt="2025-05-19T19:06:45.265" v="26" actId="14100"/>
        <pc:sldMkLst>
          <pc:docMk/>
          <pc:sldMk cId="3651692626" sldId="274"/>
        </pc:sldMkLst>
        <pc:spChg chg="mod">
          <ac:chgData name="SAZIA SHARMIN" userId="S::sazia.sharmin@aiub.edu::e76e1817-908f-4d6e-a7ec-37593777c360" providerId="AD" clId="Web-{38829911-4C97-B57A-61DD-62F56CBCECD5}" dt="2025-05-19T19:06:24.999" v="19" actId="14100"/>
          <ac:spMkLst>
            <pc:docMk/>
            <pc:sldMk cId="3651692626" sldId="274"/>
            <ac:spMk id="2" creationId="{00000000-0000-0000-0000-000000000000}"/>
          </ac:spMkLst>
        </pc:spChg>
        <pc:picChg chg="mod">
          <ac:chgData name="SAZIA SHARMIN" userId="S::sazia.sharmin@aiub.edu::e76e1817-908f-4d6e-a7ec-37593777c360" providerId="AD" clId="Web-{38829911-4C97-B57A-61DD-62F56CBCECD5}" dt="2025-05-19T19:06:45.265" v="26" actId="14100"/>
          <ac:picMkLst>
            <pc:docMk/>
            <pc:sldMk cId="3651692626" sldId="274"/>
            <ac:picMk id="2050" creationId="{00000000-0000-0000-0000-000000000000}"/>
          </ac:picMkLst>
        </pc:picChg>
        <pc:picChg chg="mod">
          <ac:chgData name="SAZIA SHARMIN" userId="S::sazia.sharmin@aiub.edu::e76e1817-908f-4d6e-a7ec-37593777c360" providerId="AD" clId="Web-{38829911-4C97-B57A-61DD-62F56CBCECD5}" dt="2025-05-19T19:06:36.390" v="23" actId="14100"/>
          <ac:picMkLst>
            <pc:docMk/>
            <pc:sldMk cId="3651692626" sldId="274"/>
            <ac:picMk id="2051" creationId="{00000000-0000-0000-0000-000000000000}"/>
          </ac:picMkLst>
        </pc:picChg>
      </pc:sldChg>
      <pc:sldChg chg="modSp">
        <pc:chgData name="SAZIA SHARMIN" userId="S::sazia.sharmin@aiub.edu::e76e1817-908f-4d6e-a7ec-37593777c360" providerId="AD" clId="Web-{38829911-4C97-B57A-61DD-62F56CBCECD5}" dt="2025-05-19T19:04:36.886" v="5" actId="14100"/>
        <pc:sldMkLst>
          <pc:docMk/>
          <pc:sldMk cId="379321496" sldId="300"/>
        </pc:sldMkLst>
        <pc:picChg chg="mod">
          <ac:chgData name="SAZIA SHARMIN" userId="S::sazia.sharmin@aiub.edu::e76e1817-908f-4d6e-a7ec-37593777c360" providerId="AD" clId="Web-{38829911-4C97-B57A-61DD-62F56CBCECD5}" dt="2025-05-19T19:04:36.886" v="5" actId="14100"/>
          <ac:picMkLst>
            <pc:docMk/>
            <pc:sldMk cId="379321496" sldId="300"/>
            <ac:picMk id="4" creationId="{8544C1AD-186D-455F-ADD9-95A65B12A380}"/>
          </ac:picMkLst>
        </pc:picChg>
      </pc:sldChg>
      <pc:sldChg chg="modSp">
        <pc:chgData name="SAZIA SHARMIN" userId="S::sazia.sharmin@aiub.edu::e76e1817-908f-4d6e-a7ec-37593777c360" providerId="AD" clId="Web-{38829911-4C97-B57A-61DD-62F56CBCECD5}" dt="2025-05-19T19:05:23.950" v="13" actId="14100"/>
        <pc:sldMkLst>
          <pc:docMk/>
          <pc:sldMk cId="2831465827" sldId="302"/>
        </pc:sldMkLst>
        <pc:picChg chg="mod">
          <ac:chgData name="SAZIA SHARMIN" userId="S::sazia.sharmin@aiub.edu::e76e1817-908f-4d6e-a7ec-37593777c360" providerId="AD" clId="Web-{38829911-4C97-B57A-61DD-62F56CBCECD5}" dt="2025-05-19T19:05:23.950" v="13" actId="14100"/>
          <ac:picMkLst>
            <pc:docMk/>
            <pc:sldMk cId="2831465827" sldId="302"/>
            <ac:picMk id="4" creationId="{DB5805B5-8B22-4E0A-B30F-9C49F78336F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26" name="Picture 2" descr="Image result for AIUB logo">
            <a:extLst>
              <a:ext uri="{FF2B5EF4-FFF2-40B4-BE49-F238E27FC236}">
                <a16:creationId xmlns:a16="http://schemas.microsoft.com/office/drawing/2014/main" id="{CF3BFD94-6180-4B73-8361-A4B02BAD1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596" y="459899"/>
            <a:ext cx="1419654" cy="142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fi-FI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4" y="452718"/>
            <a:ext cx="7365210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2050" name="Picture 2" descr="Image result for AIUB logo">
            <a:extLst>
              <a:ext uri="{FF2B5EF4-FFF2-40B4-BE49-F238E27FC236}">
                <a16:creationId xmlns:a16="http://schemas.microsoft.com/office/drawing/2014/main" id="{C28CB252-6044-4564-B6A7-264FC3396E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4" y="55844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558661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/>
              <a:t>CONSTRAINT SATISFACTION  PROBLEMS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2789509" cy="484632"/>
          </a:xfrm>
        </p:spPr>
        <p:txBody>
          <a:bodyPr>
            <a:normAutofit/>
          </a:bodyPr>
          <a:lstStyle/>
          <a:p>
            <a:r>
              <a:rPr lang="en-US"/>
              <a:t>Course Code:  </a:t>
            </a:r>
            <a:r>
              <a:rPr lang="en-US" b="1"/>
              <a:t>CSC4226 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971" y="2446757"/>
            <a:ext cx="902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Dept. of Computer Science</a:t>
            </a:r>
          </a:p>
          <a:p>
            <a:pPr algn="ctr"/>
            <a:r>
              <a:rPr lang="en-US" sz="2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Science and Technology</a:t>
            </a:r>
            <a:endParaRPr lang="en-US" sz="24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9FF08AD-7519-4C4A-8E0D-640DF5BB5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845888"/>
              </p:ext>
            </p:extLst>
          </p:nvPr>
        </p:nvGraphicFramePr>
        <p:xfrm>
          <a:off x="476205" y="5186042"/>
          <a:ext cx="8335797" cy="75747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83224">
                  <a:extLst>
                    <a:ext uri="{9D8B030D-6E8A-4147-A177-3AD203B41FA5}">
                      <a16:colId xmlns:a16="http://schemas.microsoft.com/office/drawing/2014/main" val="3905988420"/>
                    </a:ext>
                  </a:extLst>
                </a:gridCol>
                <a:gridCol w="1397725">
                  <a:extLst>
                    <a:ext uri="{9D8B030D-6E8A-4147-A177-3AD203B41FA5}">
                      <a16:colId xmlns:a16="http://schemas.microsoft.com/office/drawing/2014/main" val="2889894460"/>
                    </a:ext>
                  </a:extLst>
                </a:gridCol>
                <a:gridCol w="1227909">
                  <a:extLst>
                    <a:ext uri="{9D8B030D-6E8A-4147-A177-3AD203B41FA5}">
                      <a16:colId xmlns:a16="http://schemas.microsoft.com/office/drawing/2014/main" val="3023211198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62131981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445458238"/>
                    </a:ext>
                  </a:extLst>
                </a:gridCol>
                <a:gridCol w="1444551">
                  <a:extLst>
                    <a:ext uri="{9D8B030D-6E8A-4147-A177-3AD203B41FA5}">
                      <a16:colId xmlns:a16="http://schemas.microsoft.com/office/drawing/2014/main" val="1508364941"/>
                    </a:ext>
                  </a:extLst>
                </a:gridCol>
              </a:tblGrid>
              <a:tr h="378736">
                <a:tc>
                  <a:txBody>
                    <a:bodyPr/>
                    <a:lstStyle/>
                    <a:p>
                      <a:r>
                        <a:rPr lang="en-US"/>
                        <a:t>Lecture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Eight (7)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Week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Eight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Semester: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40212"/>
                  </a:ext>
                </a:extLst>
              </a:tr>
              <a:tr h="3787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Lecturer: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/>
                        <a:t>SAZIA SHARMIN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734565"/>
                  </a:ext>
                </a:extLst>
              </a:tr>
            </a:tbl>
          </a:graphicData>
        </a:graphic>
      </p:graphicFrame>
      <p:sp>
        <p:nvSpPr>
          <p:cNvPr id="8" name="Subtitle 2">
            <a:extLst>
              <a:ext uri="{FF2B5EF4-FFF2-40B4-BE49-F238E27FC236}">
                <a16:creationId xmlns:a16="http://schemas.microsoft.com/office/drawing/2014/main" id="{FF0F860A-68ED-3A45-9B2E-50E8CE1BC6B7}"/>
              </a:ext>
            </a:extLst>
          </p:cNvPr>
          <p:cNvSpPr txBox="1">
            <a:spLocks/>
          </p:cNvSpPr>
          <p:nvPr/>
        </p:nvSpPr>
        <p:spPr>
          <a:xfrm>
            <a:off x="2786003" y="1524312"/>
            <a:ext cx="5232579" cy="48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Course Title:  </a:t>
            </a:r>
            <a:r>
              <a:rPr lang="en-US" b="1"/>
              <a:t>Artificial Intelligence and Expert System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5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794599" cy="699948"/>
          </a:xfrm>
        </p:spPr>
        <p:txBody>
          <a:bodyPr/>
          <a:lstStyle/>
          <a:p>
            <a:r>
              <a:rPr lang="en-US"/>
              <a:t>Example CSP: Cryptarithmetic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35" y="1139698"/>
            <a:ext cx="8665695" cy="5716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3" y="1709021"/>
            <a:ext cx="3623130" cy="276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1692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Example: Sudoku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30" y="2056460"/>
            <a:ext cx="8014321" cy="4390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5689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Topic Heading..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7E6FD-B8EC-495E-A669-E7C2C5BEB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641"/>
            <a:ext cx="9144000" cy="622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57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Varieties of CSPs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8F5C6-86A2-434F-AC1C-55E96E580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3630"/>
            <a:ext cx="9144000" cy="423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82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680364"/>
          </a:xfrm>
        </p:spPr>
        <p:txBody>
          <a:bodyPr/>
          <a:lstStyle/>
          <a:p>
            <a:r>
              <a:rPr lang="en-US"/>
              <a:t>Varieties of Constraints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2A6C6-8624-4875-BDB0-C57FD10D6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532"/>
            <a:ext cx="9144000" cy="527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742147"/>
          </a:xfrm>
        </p:spPr>
        <p:txBody>
          <a:bodyPr/>
          <a:lstStyle/>
          <a:p>
            <a:r>
              <a:rPr lang="en-US"/>
              <a:t>Real World CSPs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DEF0B-BBFA-41B8-A4ED-38F8420B8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" y="1548855"/>
            <a:ext cx="9130311" cy="529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8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Search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2E5B0-F015-45A8-848C-813535D25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2061548"/>
            <a:ext cx="8932985" cy="447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13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717434"/>
          </a:xfrm>
        </p:spPr>
        <p:txBody>
          <a:bodyPr/>
          <a:lstStyle/>
          <a:p>
            <a:r>
              <a:rPr lang="en-US"/>
              <a:t>Backtracking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552CF-EA30-4A6E-9A7A-C5322DD12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634"/>
            <a:ext cx="9144000" cy="552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63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Demonstration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ABDEAB4-BBD6-475A-934F-4B1138E37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41" y="1455688"/>
            <a:ext cx="7754112" cy="484632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Assigning Value from  Domain = { Blue, Red, Green}  To  Each Variables (circles) </a:t>
            </a:r>
          </a:p>
          <a:p>
            <a:r>
              <a:rPr lang="en-US"/>
              <a:t>from Left to Right Order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762906-9BEA-4A15-A6B2-0F7F2B0B3F51}"/>
              </a:ext>
            </a:extLst>
          </p:cNvPr>
          <p:cNvGrpSpPr/>
          <p:nvPr/>
        </p:nvGrpSpPr>
        <p:grpSpPr>
          <a:xfrm>
            <a:off x="119270" y="2014735"/>
            <a:ext cx="9024730" cy="4708400"/>
            <a:chOff x="281511" y="2014735"/>
            <a:chExt cx="7436290" cy="4708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AA7EE3-33B2-4A4B-809C-5B72C316E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181" y="2014735"/>
              <a:ext cx="1561805" cy="134023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A3C026-2C50-4094-A434-28B90675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4416" y="2014735"/>
              <a:ext cx="1590338" cy="13402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74A871-5763-4C9B-AC4A-93F9B41D6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9185" y="2014735"/>
              <a:ext cx="1652092" cy="13402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5E4A24-339B-4DDA-A983-3A69CE2C0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5708" y="2014735"/>
              <a:ext cx="1652093" cy="13402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89567E-27C2-4923-98D2-8577BEE2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8181" y="3429179"/>
              <a:ext cx="1561805" cy="15486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ACCCD9-EBCA-432D-A645-4EA3C56014C4}"/>
                </a:ext>
              </a:extLst>
            </p:cNvPr>
            <p:cNvSpPr txBox="1"/>
            <p:nvPr/>
          </p:nvSpPr>
          <p:spPr>
            <a:xfrm>
              <a:off x="2292174" y="3904950"/>
              <a:ext cx="3988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NO COLOR TO ASSIGN NEXT. BACKTRACK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E058F61-114B-4FD5-B953-74305AD32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65708" y="3503035"/>
              <a:ext cx="1652093" cy="147482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A48227E-579D-4CAA-87DF-CD2A49CC3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1511" y="5131075"/>
              <a:ext cx="1695144" cy="15486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7127EE3-F9B7-4310-BB25-5343FB57B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09610" y="5131074"/>
              <a:ext cx="1695144" cy="154868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CA0177-3812-46DB-A1D8-94ADBB211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66133" y="5099222"/>
              <a:ext cx="1695144" cy="15486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05FE16-B57F-43FB-951E-DFFDDDA50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32754" y="5099222"/>
              <a:ext cx="1785047" cy="1623913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F83466-7A5D-40FA-9784-604151FF4B25}"/>
              </a:ext>
            </a:extLst>
          </p:cNvPr>
          <p:cNvCxnSpPr>
            <a:cxnSpLocks/>
          </p:cNvCxnSpPr>
          <p:nvPr/>
        </p:nvCxnSpPr>
        <p:spPr>
          <a:xfrm>
            <a:off x="2096996" y="3460983"/>
            <a:ext cx="50420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5927D1-D750-4F7E-92C3-CA103E01423F}"/>
              </a:ext>
            </a:extLst>
          </p:cNvPr>
          <p:cNvCxnSpPr/>
          <p:nvPr/>
        </p:nvCxnSpPr>
        <p:spPr>
          <a:xfrm>
            <a:off x="2096996" y="3904950"/>
            <a:ext cx="49625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B1F0E9-C2A3-4D40-AB51-4880AE96725C}"/>
              </a:ext>
            </a:extLst>
          </p:cNvPr>
          <p:cNvCxnSpPr/>
          <p:nvPr/>
        </p:nvCxnSpPr>
        <p:spPr>
          <a:xfrm flipH="1">
            <a:off x="2095598" y="4399722"/>
            <a:ext cx="4882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0889CA-AED2-4DFC-A894-F4285D49A0A4}"/>
              </a:ext>
            </a:extLst>
          </p:cNvPr>
          <p:cNvCxnSpPr/>
          <p:nvPr/>
        </p:nvCxnSpPr>
        <p:spPr>
          <a:xfrm>
            <a:off x="2085497" y="4911600"/>
            <a:ext cx="0" cy="2940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0CEB19C-8B5F-405C-9899-190337F8C11F}"/>
              </a:ext>
            </a:extLst>
          </p:cNvPr>
          <p:cNvCxnSpPr>
            <a:cxnSpLocks/>
          </p:cNvCxnSpPr>
          <p:nvPr/>
        </p:nvCxnSpPr>
        <p:spPr>
          <a:xfrm>
            <a:off x="2176508" y="5099222"/>
            <a:ext cx="48829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81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Backtracking Example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93" y="2165060"/>
            <a:ext cx="5750417" cy="398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7947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Lecture Outline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697" y="2363928"/>
            <a:ext cx="7754112" cy="3009930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2400">
                <a:solidFill>
                  <a:schemeClr val="tx1"/>
                </a:solidFill>
              </a:rPr>
              <a:t>Defining CSP</a:t>
            </a:r>
          </a:p>
          <a:p>
            <a:pPr marL="342900" indent="-342900">
              <a:buAutoNum type="arabicPeriod"/>
            </a:pPr>
            <a:r>
              <a:rPr lang="en-US" sz="2400">
                <a:solidFill>
                  <a:schemeClr val="tx1"/>
                </a:solidFill>
              </a:rPr>
              <a:t>Varieties of CSPs</a:t>
            </a:r>
          </a:p>
          <a:p>
            <a:pPr marL="342900" indent="-342900">
              <a:buAutoNum type="arabicPeriod"/>
            </a:pPr>
            <a:r>
              <a:rPr lang="en-US" sz="2400">
                <a:solidFill>
                  <a:schemeClr val="tx1"/>
                </a:solidFill>
              </a:rPr>
              <a:t>Backtracking Search for CSPs</a:t>
            </a:r>
          </a:p>
          <a:p>
            <a:pPr marL="342900" indent="-342900">
              <a:buAutoNum type="arabicPeriod"/>
            </a:pPr>
            <a:r>
              <a:rPr lang="en-US" sz="2400">
                <a:solidFill>
                  <a:schemeClr val="tx1"/>
                </a:solidFill>
              </a:rPr>
              <a:t>Forward Checking</a:t>
            </a:r>
          </a:p>
          <a:p>
            <a:pPr marL="342900" indent="-342900">
              <a:buAutoNum type="arabicPeriod"/>
            </a:pPr>
            <a:r>
              <a:rPr lang="en-US" sz="2400">
                <a:solidFill>
                  <a:schemeClr val="tx1"/>
                </a:solidFill>
              </a:rPr>
              <a:t>Constraint Propagation</a:t>
            </a:r>
          </a:p>
          <a:p>
            <a:pPr marL="342900" indent="-342900">
              <a:buAutoNum type="arabicPeriod"/>
            </a:pPr>
            <a:r>
              <a:rPr lang="en-US" sz="2400">
                <a:solidFill>
                  <a:schemeClr val="tx1"/>
                </a:solidFill>
              </a:rPr>
              <a:t>Heuristics for CSP</a:t>
            </a:r>
          </a:p>
          <a:p>
            <a:pPr marL="342900" indent="-342900">
              <a:buAutoNum type="arabicPeriod"/>
            </a:pPr>
            <a:r>
              <a:rPr lang="en-US" sz="2400">
                <a:solidFill>
                  <a:schemeClr val="tx1"/>
                </a:solidFill>
              </a:rPr>
              <a:t>Problem Structure</a:t>
            </a:r>
          </a:p>
          <a:p>
            <a:pPr marL="342900" indent="-342900">
              <a:buAutoNum type="arabicPeriod"/>
            </a:pPr>
            <a:endParaRPr lang="en-US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74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680364"/>
          </a:xfrm>
        </p:spPr>
        <p:txBody>
          <a:bodyPr/>
          <a:lstStyle/>
          <a:p>
            <a:r>
              <a:rPr lang="en-US"/>
              <a:t>Improving Backtracking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10561-4A3E-44B2-90F9-3F558906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" y="1544646"/>
            <a:ext cx="9136835" cy="48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94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Filtering: Forward Checking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C0F18-7273-446E-8B0F-AB3E08185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5420"/>
            <a:ext cx="9144000" cy="499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59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680364"/>
          </a:xfrm>
        </p:spPr>
        <p:txBody>
          <a:bodyPr/>
          <a:lstStyle/>
          <a:p>
            <a:r>
              <a:rPr lang="en-US"/>
              <a:t>Progress of Map Coloring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77" y="1122714"/>
            <a:ext cx="8934018" cy="4953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A map of australia with black text&#10;&#10;AI-generated content may be incorrect.">
            <a:extLst>
              <a:ext uri="{FF2B5EF4-FFF2-40B4-BE49-F238E27FC236}">
                <a16:creationId xmlns:a16="http://schemas.microsoft.com/office/drawing/2014/main" id="{3068E5E2-4773-A826-9D5E-771335AF9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151" y="5605334"/>
            <a:ext cx="15525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1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063" y="581526"/>
            <a:ext cx="7808976" cy="705077"/>
          </a:xfrm>
        </p:spPr>
        <p:txBody>
          <a:bodyPr/>
          <a:lstStyle/>
          <a:p>
            <a:r>
              <a:rPr lang="en-US"/>
              <a:t>Filtering: Constraint Propagation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808E3-6049-4F51-B563-0AC315D9A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9816"/>
            <a:ext cx="9144000" cy="520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24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754504"/>
          </a:xfrm>
        </p:spPr>
        <p:txBody>
          <a:bodyPr/>
          <a:lstStyle/>
          <a:p>
            <a:r>
              <a:rPr lang="en-US"/>
              <a:t>Consistency of An Arc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C5F6A1-5925-4E3A-A003-D7B324D76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47" y="1207308"/>
            <a:ext cx="9145391" cy="552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91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754504"/>
          </a:xfrm>
        </p:spPr>
        <p:txBody>
          <a:bodyPr/>
          <a:lstStyle/>
          <a:p>
            <a:r>
              <a:rPr lang="en-US"/>
              <a:t>Arc Consistency of a CSP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D8FBEA-E2E3-4E93-9EE6-D5917B672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" y="1217411"/>
            <a:ext cx="9137730" cy="563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30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Variable</a:t>
            </a:r>
          </a:p>
          <a:p>
            <a:endParaRPr lang="en-US"/>
          </a:p>
          <a:p>
            <a:r>
              <a:rPr lang="en-US"/>
              <a:t>WA = {R, G, B}</a:t>
            </a:r>
          </a:p>
          <a:p>
            <a:r>
              <a:rPr lang="en-US"/>
              <a:t>NT= {R, G, B}</a:t>
            </a:r>
          </a:p>
          <a:p>
            <a:r>
              <a:rPr lang="en-US"/>
              <a:t>Q= {R, G, B}</a:t>
            </a:r>
          </a:p>
          <a:p>
            <a:r>
              <a:rPr lang="en-US"/>
              <a:t>NSW= {R, G, B}</a:t>
            </a:r>
          </a:p>
          <a:p>
            <a:r>
              <a:rPr lang="en-US"/>
              <a:t>V = {R, G, B}</a:t>
            </a:r>
          </a:p>
          <a:p>
            <a:r>
              <a:rPr lang="en-US"/>
              <a:t>SA= {R, G, B}</a:t>
            </a:r>
          </a:p>
          <a:p>
            <a:r>
              <a:rPr lang="en-US"/>
              <a:t>T= {R, G, B}</a:t>
            </a:r>
          </a:p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/>
              <a:t>SA≠WA</a:t>
            </a:r>
          </a:p>
          <a:p>
            <a:r>
              <a:rPr lang="en-US"/>
              <a:t>SA≠NT</a:t>
            </a:r>
          </a:p>
          <a:p>
            <a:r>
              <a:rPr lang="en-US"/>
              <a:t>SA≠Q</a:t>
            </a:r>
          </a:p>
          <a:p>
            <a:r>
              <a:rPr lang="en-US"/>
              <a:t>SA≠NSW</a:t>
            </a:r>
          </a:p>
          <a:p>
            <a:r>
              <a:rPr lang="en-US"/>
              <a:t>SA≠V</a:t>
            </a:r>
          </a:p>
          <a:p>
            <a:r>
              <a:rPr lang="en-US"/>
              <a:t>WA≠NT</a:t>
            </a:r>
          </a:p>
          <a:p>
            <a:r>
              <a:rPr lang="en-US"/>
              <a:t>NT≠Q</a:t>
            </a:r>
          </a:p>
          <a:p>
            <a:r>
              <a:rPr lang="en-US"/>
              <a:t>Q≠NSW</a:t>
            </a:r>
          </a:p>
          <a:p>
            <a:r>
              <a:rPr lang="en-US"/>
              <a:t>NSW≠V</a:t>
            </a:r>
          </a:p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335" y="3426528"/>
            <a:ext cx="3528811" cy="26105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/>
              <a:t>WA≠SA</a:t>
            </a:r>
          </a:p>
          <a:p>
            <a:r>
              <a:rPr lang="en-US"/>
              <a:t>NT≠SA</a:t>
            </a:r>
          </a:p>
          <a:p>
            <a:r>
              <a:rPr lang="en-US"/>
              <a:t>Q≠SA</a:t>
            </a:r>
          </a:p>
          <a:p>
            <a:r>
              <a:rPr lang="en-US"/>
              <a:t>NSW≠SA</a:t>
            </a:r>
          </a:p>
          <a:p>
            <a:r>
              <a:rPr lang="en-US"/>
              <a:t>V≠SA</a:t>
            </a:r>
          </a:p>
          <a:p>
            <a:r>
              <a:rPr lang="en-US"/>
              <a:t>NT≠WA</a:t>
            </a:r>
          </a:p>
          <a:p>
            <a:r>
              <a:rPr lang="en-US"/>
              <a:t>Q≠NT</a:t>
            </a:r>
          </a:p>
          <a:p>
            <a:r>
              <a:rPr lang="en-US"/>
              <a:t>NSW≠Q</a:t>
            </a:r>
          </a:p>
          <a:p>
            <a:r>
              <a:rPr lang="en-US"/>
              <a:t>V≠NSW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65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Variable</a:t>
            </a:r>
          </a:p>
          <a:p>
            <a:endParaRPr lang="en-US"/>
          </a:p>
          <a:p>
            <a:r>
              <a:rPr lang="en-US" b="1"/>
              <a:t>WA = {R}</a:t>
            </a:r>
          </a:p>
          <a:p>
            <a:r>
              <a:rPr lang="en-US"/>
              <a:t>NT= {R, G, B}</a:t>
            </a:r>
          </a:p>
          <a:p>
            <a:r>
              <a:rPr lang="en-US"/>
              <a:t>Q= {R, G, B}</a:t>
            </a:r>
          </a:p>
          <a:p>
            <a:r>
              <a:rPr lang="en-US"/>
              <a:t>NSW= {R, G, B}</a:t>
            </a:r>
          </a:p>
          <a:p>
            <a:r>
              <a:rPr lang="en-US"/>
              <a:t>V = {R, G, B}</a:t>
            </a:r>
          </a:p>
          <a:p>
            <a:r>
              <a:rPr lang="en-US"/>
              <a:t>SA= {R, G, B}</a:t>
            </a:r>
          </a:p>
          <a:p>
            <a:r>
              <a:rPr lang="en-US"/>
              <a:t>T= {R, G, B}</a:t>
            </a:r>
          </a:p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/>
              <a:t>SA≠WA</a:t>
            </a:r>
          </a:p>
          <a:p>
            <a:r>
              <a:rPr lang="en-US"/>
              <a:t>SA≠NT</a:t>
            </a:r>
          </a:p>
          <a:p>
            <a:r>
              <a:rPr lang="en-US"/>
              <a:t>SA≠Q</a:t>
            </a:r>
          </a:p>
          <a:p>
            <a:r>
              <a:rPr lang="en-US"/>
              <a:t>SA≠NSW</a:t>
            </a:r>
          </a:p>
          <a:p>
            <a:r>
              <a:rPr lang="en-US"/>
              <a:t>SA≠V</a:t>
            </a:r>
          </a:p>
          <a:p>
            <a:r>
              <a:rPr lang="en-US"/>
              <a:t>WA≠NT</a:t>
            </a:r>
          </a:p>
          <a:p>
            <a:r>
              <a:rPr lang="en-US"/>
              <a:t>NT≠Q</a:t>
            </a:r>
          </a:p>
          <a:p>
            <a:r>
              <a:rPr lang="en-US"/>
              <a:t>Q≠NSW</a:t>
            </a:r>
          </a:p>
          <a:p>
            <a:r>
              <a:rPr lang="en-US"/>
              <a:t>NSW≠V</a:t>
            </a:r>
          </a:p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/>
              <a:t>WA≠SA</a:t>
            </a:r>
          </a:p>
          <a:p>
            <a:r>
              <a:rPr lang="en-US"/>
              <a:t>NT≠SA</a:t>
            </a:r>
          </a:p>
          <a:p>
            <a:r>
              <a:rPr lang="en-US"/>
              <a:t>Q≠SA</a:t>
            </a:r>
          </a:p>
          <a:p>
            <a:r>
              <a:rPr lang="en-US"/>
              <a:t>NSW≠SA</a:t>
            </a:r>
          </a:p>
          <a:p>
            <a:r>
              <a:rPr lang="en-US"/>
              <a:t>V≠SA</a:t>
            </a:r>
          </a:p>
          <a:p>
            <a:r>
              <a:rPr lang="en-US"/>
              <a:t>NT≠WA</a:t>
            </a:r>
          </a:p>
          <a:p>
            <a:r>
              <a:rPr lang="en-US"/>
              <a:t>Q≠NT</a:t>
            </a:r>
          </a:p>
          <a:p>
            <a:r>
              <a:rPr lang="en-US"/>
              <a:t>NSW≠Q</a:t>
            </a:r>
          </a:p>
          <a:p>
            <a:r>
              <a:rPr lang="en-US"/>
              <a:t>V≠NSW</a:t>
            </a:r>
          </a:p>
          <a:p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1944709" y="2807594"/>
            <a:ext cx="296215" cy="2318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25126" y="4194219"/>
            <a:ext cx="296215" cy="2318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map of australia with states&#10;&#10;AI-generated content may be incorrect.">
            <a:extLst>
              <a:ext uri="{FF2B5EF4-FFF2-40B4-BE49-F238E27FC236}">
                <a16:creationId xmlns:a16="http://schemas.microsoft.com/office/drawing/2014/main" id="{1BC286D6-2879-7395-EE39-1D7412D78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87" y="3105252"/>
            <a:ext cx="3158109" cy="24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36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Variable</a:t>
            </a:r>
          </a:p>
          <a:p>
            <a:endParaRPr lang="en-US"/>
          </a:p>
          <a:p>
            <a:r>
              <a:rPr lang="en-US" b="1"/>
              <a:t>WA = {R}</a:t>
            </a:r>
          </a:p>
          <a:p>
            <a:r>
              <a:rPr lang="en-US"/>
              <a:t>NT= {R, G, B}</a:t>
            </a:r>
          </a:p>
          <a:p>
            <a:r>
              <a:rPr lang="en-US"/>
              <a:t>Q= {R, G, B}</a:t>
            </a:r>
          </a:p>
          <a:p>
            <a:r>
              <a:rPr lang="en-US"/>
              <a:t>NSW= {R, G, B}</a:t>
            </a:r>
          </a:p>
          <a:p>
            <a:r>
              <a:rPr lang="en-US"/>
              <a:t>V = {R, G, B}</a:t>
            </a:r>
          </a:p>
          <a:p>
            <a:r>
              <a:rPr lang="en-US"/>
              <a:t>SA= {</a:t>
            </a:r>
            <a:r>
              <a:rPr lang="en-US">
                <a:solidFill>
                  <a:srgbClr val="FF0000"/>
                </a:solidFill>
              </a:rPr>
              <a:t>R</a:t>
            </a:r>
            <a:r>
              <a:rPr lang="en-US"/>
              <a:t>, G, B}</a:t>
            </a:r>
          </a:p>
          <a:p>
            <a:r>
              <a:rPr lang="en-US"/>
              <a:t>T= {R, G, B}</a:t>
            </a:r>
          </a:p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>
                <a:solidFill>
                  <a:srgbClr val="FF0000"/>
                </a:solidFill>
              </a:rPr>
              <a:t>SA≠WA</a:t>
            </a:r>
          </a:p>
          <a:p>
            <a:r>
              <a:rPr lang="en-US"/>
              <a:t>SA≠NT</a:t>
            </a:r>
          </a:p>
          <a:p>
            <a:r>
              <a:rPr lang="en-US"/>
              <a:t>SA≠Q</a:t>
            </a:r>
          </a:p>
          <a:p>
            <a:r>
              <a:rPr lang="en-US"/>
              <a:t>SA≠NSW</a:t>
            </a:r>
          </a:p>
          <a:p>
            <a:r>
              <a:rPr lang="en-US"/>
              <a:t>SA≠V</a:t>
            </a:r>
          </a:p>
          <a:p>
            <a:r>
              <a:rPr lang="en-US"/>
              <a:t>WA≠NT</a:t>
            </a:r>
          </a:p>
          <a:p>
            <a:r>
              <a:rPr lang="en-US"/>
              <a:t>NT≠Q</a:t>
            </a:r>
          </a:p>
          <a:p>
            <a:r>
              <a:rPr lang="en-US"/>
              <a:t>Q≠NSW</a:t>
            </a:r>
          </a:p>
          <a:p>
            <a:r>
              <a:rPr lang="en-US"/>
              <a:t>NSW≠V</a:t>
            </a:r>
          </a:p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/>
              <a:t>WA≠SA</a:t>
            </a:r>
          </a:p>
          <a:p>
            <a:r>
              <a:rPr lang="en-US"/>
              <a:t>NT≠SA</a:t>
            </a:r>
          </a:p>
          <a:p>
            <a:r>
              <a:rPr lang="en-US"/>
              <a:t>Q≠SA</a:t>
            </a:r>
          </a:p>
          <a:p>
            <a:r>
              <a:rPr lang="en-US"/>
              <a:t>NSW≠SA</a:t>
            </a:r>
          </a:p>
          <a:p>
            <a:r>
              <a:rPr lang="en-US"/>
              <a:t>V≠SA</a:t>
            </a:r>
          </a:p>
          <a:p>
            <a:r>
              <a:rPr lang="en-US"/>
              <a:t>NT≠WA</a:t>
            </a:r>
          </a:p>
          <a:p>
            <a:r>
              <a:rPr lang="en-US"/>
              <a:t>Q≠NT</a:t>
            </a:r>
          </a:p>
          <a:p>
            <a:r>
              <a:rPr lang="en-US"/>
              <a:t>NSW≠Q</a:t>
            </a:r>
          </a:p>
          <a:p>
            <a:r>
              <a:rPr lang="en-US"/>
              <a:t>V≠NSW</a:t>
            </a:r>
          </a:p>
          <a:p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1944709" y="2807594"/>
            <a:ext cx="296215" cy="2318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25126" y="4194219"/>
            <a:ext cx="296215" cy="2318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map of australia with states&#10;&#10;AI-generated content may be incorrect.">
            <a:extLst>
              <a:ext uri="{FF2B5EF4-FFF2-40B4-BE49-F238E27FC236}">
                <a16:creationId xmlns:a16="http://schemas.microsoft.com/office/drawing/2014/main" id="{DB823FEA-8C63-58E4-C136-BC2230267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87" y="3105252"/>
            <a:ext cx="3158109" cy="24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22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Variable</a:t>
            </a:r>
          </a:p>
          <a:p>
            <a:endParaRPr lang="en-US"/>
          </a:p>
          <a:p>
            <a:r>
              <a:rPr lang="en-US" b="1"/>
              <a:t>WA = {R}</a:t>
            </a:r>
          </a:p>
          <a:p>
            <a:r>
              <a:rPr lang="en-US"/>
              <a:t>NT= {R, G, B}</a:t>
            </a:r>
          </a:p>
          <a:p>
            <a:r>
              <a:rPr lang="en-US"/>
              <a:t>Q= {R, G, B}</a:t>
            </a:r>
          </a:p>
          <a:p>
            <a:r>
              <a:rPr lang="en-US"/>
              <a:t>NSW= {R, G, B}</a:t>
            </a:r>
          </a:p>
          <a:p>
            <a:r>
              <a:rPr lang="en-US"/>
              <a:t>V = {R, G, B}</a:t>
            </a:r>
          </a:p>
          <a:p>
            <a:r>
              <a:rPr lang="en-US"/>
              <a:t>SA= {G, B}</a:t>
            </a:r>
          </a:p>
          <a:p>
            <a:r>
              <a:rPr lang="en-US"/>
              <a:t>T= {R, G, B}</a:t>
            </a:r>
          </a:p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SA≠WA</a:t>
            </a:r>
          </a:p>
          <a:p>
            <a:r>
              <a:rPr lang="en-US"/>
              <a:t>SA≠NT</a:t>
            </a:r>
          </a:p>
          <a:p>
            <a:r>
              <a:rPr lang="en-US"/>
              <a:t>SA≠Q</a:t>
            </a:r>
          </a:p>
          <a:p>
            <a:r>
              <a:rPr lang="en-US"/>
              <a:t>SA≠NSW</a:t>
            </a:r>
          </a:p>
          <a:p>
            <a:r>
              <a:rPr lang="en-US"/>
              <a:t>SA≠V</a:t>
            </a:r>
          </a:p>
          <a:p>
            <a:r>
              <a:rPr lang="en-US"/>
              <a:t>WA≠NT</a:t>
            </a:r>
          </a:p>
          <a:p>
            <a:r>
              <a:rPr lang="en-US"/>
              <a:t>NT≠Q</a:t>
            </a:r>
          </a:p>
          <a:p>
            <a:r>
              <a:rPr lang="en-US"/>
              <a:t>Q≠NSW</a:t>
            </a:r>
          </a:p>
          <a:p>
            <a:r>
              <a:rPr lang="en-US"/>
              <a:t>NSW≠V</a:t>
            </a:r>
          </a:p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>
                <a:solidFill>
                  <a:srgbClr val="00B050"/>
                </a:solidFill>
              </a:rPr>
              <a:t>WA≠SA</a:t>
            </a:r>
          </a:p>
          <a:p>
            <a:r>
              <a:rPr lang="en-US">
                <a:solidFill>
                  <a:srgbClr val="00B050"/>
                </a:solidFill>
              </a:rPr>
              <a:t>NT≠SA</a:t>
            </a:r>
          </a:p>
          <a:p>
            <a:r>
              <a:rPr lang="en-US">
                <a:solidFill>
                  <a:srgbClr val="00B050"/>
                </a:solidFill>
              </a:rPr>
              <a:t>Q≠SA</a:t>
            </a:r>
          </a:p>
          <a:p>
            <a:r>
              <a:rPr lang="en-US">
                <a:solidFill>
                  <a:srgbClr val="00B050"/>
                </a:solidFill>
              </a:rPr>
              <a:t>NSW≠SA</a:t>
            </a:r>
          </a:p>
          <a:p>
            <a:r>
              <a:rPr lang="en-US">
                <a:solidFill>
                  <a:srgbClr val="00B050"/>
                </a:solidFill>
              </a:rPr>
              <a:t>V≠SA</a:t>
            </a:r>
          </a:p>
          <a:p>
            <a:r>
              <a:rPr lang="en-US"/>
              <a:t>NT≠WA</a:t>
            </a:r>
          </a:p>
          <a:p>
            <a:r>
              <a:rPr lang="en-US"/>
              <a:t>Q≠NT</a:t>
            </a:r>
          </a:p>
          <a:p>
            <a:r>
              <a:rPr lang="en-US"/>
              <a:t>NSW≠Q</a:t>
            </a:r>
          </a:p>
          <a:p>
            <a:r>
              <a:rPr lang="en-US"/>
              <a:t>V≠NSW</a:t>
            </a:r>
          </a:p>
          <a:p>
            <a:endParaRPr lang="en-US"/>
          </a:p>
        </p:txBody>
      </p:sp>
      <p:pic>
        <p:nvPicPr>
          <p:cNvPr id="5" name="Picture 4" descr="A map of australia with states&#10;&#10;AI-generated content may be incorrect.">
            <a:extLst>
              <a:ext uri="{FF2B5EF4-FFF2-40B4-BE49-F238E27FC236}">
                <a16:creationId xmlns:a16="http://schemas.microsoft.com/office/drawing/2014/main" id="{C398C925-69A6-F554-C163-C90D5913D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87" y="3105252"/>
            <a:ext cx="3158109" cy="24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57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What is Search For?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4BC71-6EBF-411C-A634-CCCFB8471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45" y="1719267"/>
            <a:ext cx="8564451" cy="467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90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Variable</a:t>
            </a:r>
          </a:p>
          <a:p>
            <a:endParaRPr lang="en-US"/>
          </a:p>
          <a:p>
            <a:r>
              <a:rPr lang="en-US" b="1"/>
              <a:t>WA = {R}</a:t>
            </a:r>
          </a:p>
          <a:p>
            <a:r>
              <a:rPr lang="en-US"/>
              <a:t>NT= {R, G, B}</a:t>
            </a:r>
          </a:p>
          <a:p>
            <a:r>
              <a:rPr lang="en-US"/>
              <a:t>Q= {R, G, B}</a:t>
            </a:r>
          </a:p>
          <a:p>
            <a:r>
              <a:rPr lang="en-US"/>
              <a:t>NSW= {R, G, B}</a:t>
            </a:r>
          </a:p>
          <a:p>
            <a:r>
              <a:rPr lang="en-US"/>
              <a:t>V = {R, G, B}</a:t>
            </a:r>
          </a:p>
          <a:p>
            <a:r>
              <a:rPr lang="en-US"/>
              <a:t>SA= {G, B}</a:t>
            </a:r>
          </a:p>
          <a:p>
            <a:r>
              <a:rPr lang="en-US"/>
              <a:t>T= {R, G, B}</a:t>
            </a:r>
          </a:p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SA≠WA</a:t>
            </a:r>
          </a:p>
          <a:p>
            <a:r>
              <a:rPr lang="en-US"/>
              <a:t>SA≠NT</a:t>
            </a:r>
          </a:p>
          <a:p>
            <a:r>
              <a:rPr lang="en-US"/>
              <a:t>SA≠Q</a:t>
            </a:r>
          </a:p>
          <a:p>
            <a:r>
              <a:rPr lang="en-US"/>
              <a:t>SA≠NSW</a:t>
            </a:r>
          </a:p>
          <a:p>
            <a:r>
              <a:rPr lang="en-US"/>
              <a:t>SA≠V</a:t>
            </a:r>
          </a:p>
          <a:p>
            <a:r>
              <a:rPr lang="en-US"/>
              <a:t>WA≠NT</a:t>
            </a:r>
          </a:p>
          <a:p>
            <a:r>
              <a:rPr lang="en-US"/>
              <a:t>NT≠Q</a:t>
            </a:r>
          </a:p>
          <a:p>
            <a:r>
              <a:rPr lang="en-US"/>
              <a:t>Q≠NSW</a:t>
            </a:r>
          </a:p>
          <a:p>
            <a:r>
              <a:rPr lang="en-US"/>
              <a:t>NSW≠V</a:t>
            </a:r>
          </a:p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/>
              <a:t>WA≠SA</a:t>
            </a:r>
          </a:p>
          <a:p>
            <a:r>
              <a:rPr lang="en-US"/>
              <a:t>NT≠SA</a:t>
            </a:r>
          </a:p>
          <a:p>
            <a:r>
              <a:rPr lang="en-US"/>
              <a:t>Q≠SA</a:t>
            </a:r>
          </a:p>
          <a:p>
            <a:r>
              <a:rPr lang="en-US"/>
              <a:t>NSW≠SA</a:t>
            </a:r>
          </a:p>
          <a:p>
            <a:r>
              <a:rPr lang="en-US"/>
              <a:t>V≠SA</a:t>
            </a:r>
          </a:p>
          <a:p>
            <a:r>
              <a:rPr lang="en-US"/>
              <a:t>NT≠WA</a:t>
            </a:r>
          </a:p>
          <a:p>
            <a:r>
              <a:rPr lang="en-US"/>
              <a:t>Q≠NT</a:t>
            </a:r>
          </a:p>
          <a:p>
            <a:r>
              <a:rPr lang="en-US"/>
              <a:t>NSW≠Q</a:t>
            </a:r>
          </a:p>
          <a:p>
            <a:r>
              <a:rPr lang="en-US"/>
              <a:t>V≠NSW</a:t>
            </a:r>
          </a:p>
          <a:p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1916048" y="3059923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1913900" y="3379750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916048" y="3658591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913899" y="3909494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1913898" y="4155149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867437" y="4400804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1867437" y="4706729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1867437" y="5029311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828687" y="2817607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828686" y="3086152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3828685" y="3378253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3828684" y="3653578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28683" y="3912833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28682" y="4178997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map of australia with states&#10;&#10;AI-generated content may be incorrect.">
            <a:extLst>
              <a:ext uri="{FF2B5EF4-FFF2-40B4-BE49-F238E27FC236}">
                <a16:creationId xmlns:a16="http://schemas.microsoft.com/office/drawing/2014/main" id="{84178D3F-F738-D04F-212A-7DF1DE8CD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87" y="3105252"/>
            <a:ext cx="3158109" cy="24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5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Variable</a:t>
            </a:r>
          </a:p>
          <a:p>
            <a:endParaRPr lang="en-US"/>
          </a:p>
          <a:p>
            <a:r>
              <a:rPr lang="en-US" b="1"/>
              <a:t>WA = {R}</a:t>
            </a:r>
          </a:p>
          <a:p>
            <a:r>
              <a:rPr lang="en-US"/>
              <a:t>NT= {</a:t>
            </a:r>
            <a:r>
              <a:rPr lang="en-US">
                <a:solidFill>
                  <a:srgbClr val="FF0000"/>
                </a:solidFill>
              </a:rPr>
              <a:t>R</a:t>
            </a:r>
            <a:r>
              <a:rPr lang="en-US"/>
              <a:t>, G, B}</a:t>
            </a:r>
          </a:p>
          <a:p>
            <a:r>
              <a:rPr lang="en-US"/>
              <a:t>Q= {R, G, B}</a:t>
            </a:r>
          </a:p>
          <a:p>
            <a:r>
              <a:rPr lang="en-US"/>
              <a:t>NSW= {R, G, B}</a:t>
            </a:r>
          </a:p>
          <a:p>
            <a:r>
              <a:rPr lang="en-US"/>
              <a:t>V = {R, G, B}</a:t>
            </a:r>
          </a:p>
          <a:p>
            <a:r>
              <a:rPr lang="en-US"/>
              <a:t>SA= {G, B}</a:t>
            </a:r>
          </a:p>
          <a:p>
            <a:r>
              <a:rPr lang="en-US"/>
              <a:t>T= {R, G, B}</a:t>
            </a:r>
          </a:p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SA≠WA</a:t>
            </a:r>
          </a:p>
          <a:p>
            <a:r>
              <a:rPr lang="en-US">
                <a:solidFill>
                  <a:schemeClr val="accent3"/>
                </a:solidFill>
              </a:rPr>
              <a:t>SA≠NT</a:t>
            </a:r>
          </a:p>
          <a:p>
            <a:r>
              <a:rPr lang="en-US">
                <a:solidFill>
                  <a:schemeClr val="accent3"/>
                </a:solidFill>
              </a:rPr>
              <a:t>SA≠Q</a:t>
            </a:r>
          </a:p>
          <a:p>
            <a:r>
              <a:rPr lang="en-US">
                <a:solidFill>
                  <a:schemeClr val="accent3"/>
                </a:solidFill>
              </a:rPr>
              <a:t>SA≠NSW</a:t>
            </a:r>
          </a:p>
          <a:p>
            <a:r>
              <a:rPr lang="en-US">
                <a:solidFill>
                  <a:schemeClr val="accent3"/>
                </a:solidFill>
              </a:rPr>
              <a:t>SA≠V</a:t>
            </a:r>
          </a:p>
          <a:p>
            <a:r>
              <a:rPr lang="en-US">
                <a:solidFill>
                  <a:schemeClr val="accent3"/>
                </a:solidFill>
              </a:rPr>
              <a:t>WA≠NT</a:t>
            </a:r>
          </a:p>
          <a:p>
            <a:r>
              <a:rPr lang="en-US">
                <a:solidFill>
                  <a:schemeClr val="accent3"/>
                </a:solidFill>
              </a:rPr>
              <a:t>NT≠Q</a:t>
            </a:r>
          </a:p>
          <a:p>
            <a:r>
              <a:rPr lang="en-US">
                <a:solidFill>
                  <a:schemeClr val="accent3"/>
                </a:solidFill>
              </a:rPr>
              <a:t>Q≠NSW</a:t>
            </a:r>
          </a:p>
          <a:p>
            <a:r>
              <a:rPr lang="en-US">
                <a:solidFill>
                  <a:schemeClr val="accent3"/>
                </a:solidFill>
              </a:rPr>
              <a:t>NSW≠V</a:t>
            </a:r>
          </a:p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>
                <a:solidFill>
                  <a:schemeClr val="accent3"/>
                </a:solidFill>
              </a:rPr>
              <a:t>WA≠SA</a:t>
            </a:r>
          </a:p>
          <a:p>
            <a:r>
              <a:rPr lang="en-US">
                <a:solidFill>
                  <a:schemeClr val="accent3"/>
                </a:solidFill>
              </a:rPr>
              <a:t>NT≠SA</a:t>
            </a:r>
          </a:p>
          <a:p>
            <a:r>
              <a:rPr lang="en-US">
                <a:solidFill>
                  <a:schemeClr val="accent3"/>
                </a:solidFill>
              </a:rPr>
              <a:t>Q≠SA</a:t>
            </a:r>
          </a:p>
          <a:p>
            <a:r>
              <a:rPr lang="en-US">
                <a:solidFill>
                  <a:schemeClr val="accent3"/>
                </a:solidFill>
              </a:rPr>
              <a:t>NSW≠SA</a:t>
            </a:r>
          </a:p>
          <a:p>
            <a:r>
              <a:rPr lang="en-US">
                <a:solidFill>
                  <a:schemeClr val="accent3"/>
                </a:solidFill>
              </a:rPr>
              <a:t>V≠SA</a:t>
            </a:r>
          </a:p>
          <a:p>
            <a:r>
              <a:rPr lang="en-US">
                <a:solidFill>
                  <a:srgbClr val="FF0000"/>
                </a:solidFill>
              </a:rPr>
              <a:t>NT≠WA</a:t>
            </a:r>
          </a:p>
          <a:p>
            <a:r>
              <a:rPr lang="en-US"/>
              <a:t>Q≠NT</a:t>
            </a:r>
          </a:p>
          <a:p>
            <a:r>
              <a:rPr lang="en-US"/>
              <a:t>NSW≠Q</a:t>
            </a:r>
          </a:p>
          <a:p>
            <a:r>
              <a:rPr lang="en-US"/>
              <a:t>V≠NSW</a:t>
            </a:r>
          </a:p>
          <a:p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28682" y="4178997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australia with states&#10;&#10;AI-generated content may be incorrect.">
            <a:extLst>
              <a:ext uri="{FF2B5EF4-FFF2-40B4-BE49-F238E27FC236}">
                <a16:creationId xmlns:a16="http://schemas.microsoft.com/office/drawing/2014/main" id="{B14DA0FA-9BA8-D90D-B261-53EBAF5FC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87" y="3105252"/>
            <a:ext cx="3158109" cy="24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83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Variable</a:t>
            </a:r>
          </a:p>
          <a:p>
            <a:endParaRPr lang="en-US"/>
          </a:p>
          <a:p>
            <a:r>
              <a:rPr lang="en-US" b="1"/>
              <a:t>WA = {R}</a:t>
            </a:r>
          </a:p>
          <a:p>
            <a:r>
              <a:rPr lang="en-US"/>
              <a:t>NT= {G, B}</a:t>
            </a:r>
          </a:p>
          <a:p>
            <a:r>
              <a:rPr lang="en-US"/>
              <a:t>Q= {R, G, B}</a:t>
            </a:r>
          </a:p>
          <a:p>
            <a:r>
              <a:rPr lang="en-US"/>
              <a:t>NSW= {R, G, B}</a:t>
            </a:r>
          </a:p>
          <a:p>
            <a:r>
              <a:rPr lang="en-US"/>
              <a:t>V = {R, G, B}</a:t>
            </a:r>
          </a:p>
          <a:p>
            <a:r>
              <a:rPr lang="en-US"/>
              <a:t>SA= {G, B}</a:t>
            </a:r>
          </a:p>
          <a:p>
            <a:r>
              <a:rPr lang="en-US"/>
              <a:t>T= {R, G, B}</a:t>
            </a:r>
          </a:p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SA≠WA</a:t>
            </a:r>
          </a:p>
          <a:p>
            <a:r>
              <a:rPr lang="en-US"/>
              <a:t>SA≠NT</a:t>
            </a:r>
          </a:p>
          <a:p>
            <a:r>
              <a:rPr lang="en-US">
                <a:solidFill>
                  <a:schemeClr val="accent3"/>
                </a:solidFill>
              </a:rPr>
              <a:t>SA≠Q</a:t>
            </a:r>
          </a:p>
          <a:p>
            <a:r>
              <a:rPr lang="en-US">
                <a:solidFill>
                  <a:schemeClr val="accent3"/>
                </a:solidFill>
              </a:rPr>
              <a:t>SA≠NSW</a:t>
            </a:r>
          </a:p>
          <a:p>
            <a:r>
              <a:rPr lang="en-US">
                <a:solidFill>
                  <a:schemeClr val="accent3"/>
                </a:solidFill>
              </a:rPr>
              <a:t>SA≠V</a:t>
            </a:r>
          </a:p>
          <a:p>
            <a:r>
              <a:rPr lang="en-US"/>
              <a:t>WA≠NT</a:t>
            </a:r>
          </a:p>
          <a:p>
            <a:r>
              <a:rPr lang="en-US">
                <a:solidFill>
                  <a:schemeClr val="accent3"/>
                </a:solidFill>
              </a:rPr>
              <a:t>NT≠Q</a:t>
            </a:r>
          </a:p>
          <a:p>
            <a:r>
              <a:rPr lang="en-US">
                <a:solidFill>
                  <a:schemeClr val="accent3"/>
                </a:solidFill>
              </a:rPr>
              <a:t>Q≠NSW</a:t>
            </a:r>
          </a:p>
          <a:p>
            <a:r>
              <a:rPr lang="en-US">
                <a:solidFill>
                  <a:schemeClr val="accent3"/>
                </a:solidFill>
              </a:rPr>
              <a:t>NSW≠V</a:t>
            </a:r>
          </a:p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>
                <a:solidFill>
                  <a:schemeClr val="accent3"/>
                </a:solidFill>
              </a:rPr>
              <a:t>WA≠SA</a:t>
            </a:r>
          </a:p>
          <a:p>
            <a:r>
              <a:rPr lang="en-US">
                <a:solidFill>
                  <a:schemeClr val="accent3"/>
                </a:solidFill>
              </a:rPr>
              <a:t>NT≠SA</a:t>
            </a:r>
          </a:p>
          <a:p>
            <a:r>
              <a:rPr lang="en-US">
                <a:solidFill>
                  <a:schemeClr val="accent3"/>
                </a:solidFill>
              </a:rPr>
              <a:t>Q≠SA</a:t>
            </a:r>
          </a:p>
          <a:p>
            <a:r>
              <a:rPr lang="en-US">
                <a:solidFill>
                  <a:schemeClr val="accent3"/>
                </a:solidFill>
              </a:rPr>
              <a:t>NSW≠SA</a:t>
            </a:r>
          </a:p>
          <a:p>
            <a:r>
              <a:rPr lang="en-US">
                <a:solidFill>
                  <a:schemeClr val="accent3"/>
                </a:solidFill>
              </a:rPr>
              <a:t>V≠SA</a:t>
            </a:r>
          </a:p>
          <a:p>
            <a:r>
              <a:rPr lang="en-US">
                <a:solidFill>
                  <a:srgbClr val="FF0000"/>
                </a:solidFill>
              </a:rPr>
              <a:t>NT≠WA</a:t>
            </a:r>
          </a:p>
          <a:p>
            <a:r>
              <a:rPr lang="en-US"/>
              <a:t>Q≠NT</a:t>
            </a:r>
          </a:p>
          <a:p>
            <a:r>
              <a:rPr lang="en-US"/>
              <a:t>NSW≠Q</a:t>
            </a:r>
          </a:p>
          <a:p>
            <a:r>
              <a:rPr lang="en-US"/>
              <a:t>V≠NSW</a:t>
            </a:r>
          </a:p>
          <a:p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28686" y="4164818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australia with states&#10;&#10;AI-generated content may be incorrect.">
            <a:extLst>
              <a:ext uri="{FF2B5EF4-FFF2-40B4-BE49-F238E27FC236}">
                <a16:creationId xmlns:a16="http://schemas.microsoft.com/office/drawing/2014/main" id="{E178FA6B-ECFF-3BEB-BA46-7C8F83667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87" y="3105252"/>
            <a:ext cx="3158109" cy="24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44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Variable</a:t>
            </a:r>
          </a:p>
          <a:p>
            <a:endParaRPr lang="en-US"/>
          </a:p>
          <a:p>
            <a:r>
              <a:rPr lang="en-US" b="1"/>
              <a:t>WA = {R}</a:t>
            </a:r>
          </a:p>
          <a:p>
            <a:r>
              <a:rPr lang="en-US"/>
              <a:t>NT= {G, B}</a:t>
            </a:r>
          </a:p>
          <a:p>
            <a:r>
              <a:rPr lang="en-US"/>
              <a:t>Q= {R, G, B}</a:t>
            </a:r>
          </a:p>
          <a:p>
            <a:r>
              <a:rPr lang="en-US"/>
              <a:t>NSW= {R, G, B}</a:t>
            </a:r>
          </a:p>
          <a:p>
            <a:r>
              <a:rPr lang="en-US"/>
              <a:t>V = {R, G, B}</a:t>
            </a:r>
          </a:p>
          <a:p>
            <a:r>
              <a:rPr lang="en-US"/>
              <a:t>SA= {G, B}</a:t>
            </a:r>
          </a:p>
          <a:p>
            <a:r>
              <a:rPr lang="en-US"/>
              <a:t>T= {R, G, B}</a:t>
            </a:r>
          </a:p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SA≠WA</a:t>
            </a:r>
          </a:p>
          <a:p>
            <a:r>
              <a:rPr lang="en-US"/>
              <a:t>SA≠NT</a:t>
            </a:r>
          </a:p>
          <a:p>
            <a:r>
              <a:rPr lang="en-US">
                <a:solidFill>
                  <a:schemeClr val="accent3"/>
                </a:solidFill>
              </a:rPr>
              <a:t>SA≠Q</a:t>
            </a:r>
          </a:p>
          <a:p>
            <a:r>
              <a:rPr lang="en-US">
                <a:solidFill>
                  <a:schemeClr val="accent3"/>
                </a:solidFill>
              </a:rPr>
              <a:t>SA≠NSW</a:t>
            </a:r>
          </a:p>
          <a:p>
            <a:r>
              <a:rPr lang="en-US">
                <a:solidFill>
                  <a:schemeClr val="accent3"/>
                </a:solidFill>
              </a:rPr>
              <a:t>SA≠V</a:t>
            </a:r>
          </a:p>
          <a:p>
            <a:r>
              <a:rPr lang="en-US"/>
              <a:t>WA≠NT</a:t>
            </a:r>
          </a:p>
          <a:p>
            <a:r>
              <a:rPr lang="en-US">
                <a:solidFill>
                  <a:schemeClr val="accent3"/>
                </a:solidFill>
              </a:rPr>
              <a:t>NT≠Q</a:t>
            </a:r>
          </a:p>
          <a:p>
            <a:r>
              <a:rPr lang="en-US">
                <a:solidFill>
                  <a:schemeClr val="accent3"/>
                </a:solidFill>
              </a:rPr>
              <a:t>Q≠NSW</a:t>
            </a:r>
          </a:p>
          <a:p>
            <a:r>
              <a:rPr lang="en-US">
                <a:solidFill>
                  <a:schemeClr val="accent3"/>
                </a:solidFill>
              </a:rPr>
              <a:t>NSW≠V</a:t>
            </a:r>
          </a:p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>
                <a:solidFill>
                  <a:schemeClr val="accent3"/>
                </a:solidFill>
              </a:rPr>
              <a:t>WA≠SA</a:t>
            </a:r>
          </a:p>
          <a:p>
            <a:r>
              <a:rPr lang="en-US">
                <a:solidFill>
                  <a:schemeClr val="accent3"/>
                </a:solidFill>
              </a:rPr>
              <a:t>NT≠SA</a:t>
            </a:r>
          </a:p>
          <a:p>
            <a:r>
              <a:rPr lang="en-US">
                <a:solidFill>
                  <a:schemeClr val="accent3"/>
                </a:solidFill>
              </a:rPr>
              <a:t>Q≠SA</a:t>
            </a:r>
          </a:p>
          <a:p>
            <a:r>
              <a:rPr lang="en-US">
                <a:solidFill>
                  <a:schemeClr val="accent3"/>
                </a:solidFill>
              </a:rPr>
              <a:t>NSW≠SA</a:t>
            </a:r>
          </a:p>
          <a:p>
            <a:r>
              <a:rPr lang="en-US">
                <a:solidFill>
                  <a:schemeClr val="accent3"/>
                </a:solidFill>
              </a:rPr>
              <a:t>V≠SA</a:t>
            </a:r>
          </a:p>
          <a:p>
            <a:r>
              <a:rPr lang="en-US">
                <a:solidFill>
                  <a:schemeClr val="accent3"/>
                </a:solidFill>
              </a:rPr>
              <a:t>NT≠WA</a:t>
            </a:r>
          </a:p>
          <a:p>
            <a:r>
              <a:rPr lang="en-US"/>
              <a:t>Q≠NT</a:t>
            </a:r>
          </a:p>
          <a:p>
            <a:r>
              <a:rPr lang="en-US"/>
              <a:t>NSW≠Q</a:t>
            </a:r>
          </a:p>
          <a:p>
            <a:r>
              <a:rPr lang="en-US"/>
              <a:t>V≠NSW</a:t>
            </a:r>
          </a:p>
          <a:p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28686" y="4443082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829443" y="4752765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828685" y="5051730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australia with states&#10;&#10;AI-generated content may be incorrect.">
            <a:extLst>
              <a:ext uri="{FF2B5EF4-FFF2-40B4-BE49-F238E27FC236}">
                <a16:creationId xmlns:a16="http://schemas.microsoft.com/office/drawing/2014/main" id="{7A9DB40C-11EC-EE8F-6CB4-29A39D352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87" y="3105252"/>
            <a:ext cx="3158109" cy="24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7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  <p:bldP spid="8" grpId="1" animBg="1"/>
      <p:bldP spid="10" grpId="0" animBg="1"/>
      <p:bldP spid="10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Variable</a:t>
            </a:r>
          </a:p>
          <a:p>
            <a:endParaRPr lang="en-US"/>
          </a:p>
          <a:p>
            <a:r>
              <a:rPr lang="en-US" b="1"/>
              <a:t>WA = {R}</a:t>
            </a:r>
          </a:p>
          <a:p>
            <a:r>
              <a:rPr lang="en-US"/>
              <a:t>NT= {G, B}</a:t>
            </a:r>
          </a:p>
          <a:p>
            <a:r>
              <a:rPr lang="en-US"/>
              <a:t>Q= {R, G, B}</a:t>
            </a:r>
          </a:p>
          <a:p>
            <a:r>
              <a:rPr lang="en-US"/>
              <a:t>NSW= {R, G, B}</a:t>
            </a:r>
          </a:p>
          <a:p>
            <a:r>
              <a:rPr lang="en-US"/>
              <a:t>V = {R, G, B}</a:t>
            </a:r>
          </a:p>
          <a:p>
            <a:r>
              <a:rPr lang="en-US"/>
              <a:t>SA= {G, B}</a:t>
            </a:r>
          </a:p>
          <a:p>
            <a:r>
              <a:rPr lang="en-US"/>
              <a:t>T= {R, G, B}</a:t>
            </a:r>
          </a:p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SA≠WA</a:t>
            </a:r>
          </a:p>
          <a:p>
            <a:r>
              <a:rPr lang="en-US"/>
              <a:t>SA≠NT</a:t>
            </a:r>
          </a:p>
          <a:p>
            <a:r>
              <a:rPr lang="en-US">
                <a:solidFill>
                  <a:schemeClr val="accent3"/>
                </a:solidFill>
              </a:rPr>
              <a:t>SA≠Q</a:t>
            </a:r>
          </a:p>
          <a:p>
            <a:r>
              <a:rPr lang="en-US">
                <a:solidFill>
                  <a:schemeClr val="accent3"/>
                </a:solidFill>
              </a:rPr>
              <a:t>SA≠NSW</a:t>
            </a:r>
          </a:p>
          <a:p>
            <a:r>
              <a:rPr lang="en-US">
                <a:solidFill>
                  <a:schemeClr val="accent3"/>
                </a:solidFill>
              </a:rPr>
              <a:t>SA≠V</a:t>
            </a:r>
          </a:p>
          <a:p>
            <a:r>
              <a:rPr lang="en-US"/>
              <a:t>WA≠NT</a:t>
            </a:r>
          </a:p>
          <a:p>
            <a:r>
              <a:rPr lang="en-US">
                <a:solidFill>
                  <a:schemeClr val="accent3"/>
                </a:solidFill>
              </a:rPr>
              <a:t>NT≠Q</a:t>
            </a:r>
          </a:p>
          <a:p>
            <a:r>
              <a:rPr lang="en-US">
                <a:solidFill>
                  <a:schemeClr val="accent3"/>
                </a:solidFill>
              </a:rPr>
              <a:t>Q≠NSW</a:t>
            </a:r>
          </a:p>
          <a:p>
            <a:r>
              <a:rPr lang="en-US">
                <a:solidFill>
                  <a:schemeClr val="accent3"/>
                </a:solidFill>
              </a:rPr>
              <a:t>NSW≠V</a:t>
            </a:r>
          </a:p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>
                <a:solidFill>
                  <a:schemeClr val="accent3"/>
                </a:solidFill>
              </a:rPr>
              <a:t>WA≠SA</a:t>
            </a:r>
          </a:p>
          <a:p>
            <a:r>
              <a:rPr lang="en-US">
                <a:solidFill>
                  <a:schemeClr val="accent3"/>
                </a:solidFill>
              </a:rPr>
              <a:t>NT≠SA</a:t>
            </a:r>
          </a:p>
          <a:p>
            <a:r>
              <a:rPr lang="en-US">
                <a:solidFill>
                  <a:schemeClr val="accent3"/>
                </a:solidFill>
              </a:rPr>
              <a:t>Q≠SA</a:t>
            </a:r>
          </a:p>
          <a:p>
            <a:r>
              <a:rPr lang="en-US">
                <a:solidFill>
                  <a:schemeClr val="accent3"/>
                </a:solidFill>
              </a:rPr>
              <a:t>NSW≠SA</a:t>
            </a:r>
          </a:p>
          <a:p>
            <a:r>
              <a:rPr lang="en-US">
                <a:solidFill>
                  <a:schemeClr val="accent3"/>
                </a:solidFill>
              </a:rPr>
              <a:t>V≠SA</a:t>
            </a:r>
          </a:p>
          <a:p>
            <a:r>
              <a:rPr lang="en-US">
                <a:solidFill>
                  <a:schemeClr val="accent3"/>
                </a:solidFill>
              </a:rPr>
              <a:t>NT≠WA</a:t>
            </a:r>
          </a:p>
          <a:p>
            <a:r>
              <a:rPr lang="en-US">
                <a:solidFill>
                  <a:schemeClr val="accent3"/>
                </a:solidFill>
              </a:rPr>
              <a:t>Q≠NT</a:t>
            </a:r>
          </a:p>
          <a:p>
            <a:r>
              <a:rPr lang="en-US">
                <a:solidFill>
                  <a:schemeClr val="accent3"/>
                </a:solidFill>
              </a:rPr>
              <a:t>NSW≠Q</a:t>
            </a:r>
          </a:p>
          <a:p>
            <a:r>
              <a:rPr lang="en-US">
                <a:solidFill>
                  <a:schemeClr val="accent3"/>
                </a:solidFill>
              </a:rPr>
              <a:t>V≠NSW</a:t>
            </a:r>
          </a:p>
          <a:p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867437" y="3094141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1867436" y="4154375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australia with states&#10;&#10;AI-generated content may be incorrect.">
            <a:extLst>
              <a:ext uri="{FF2B5EF4-FFF2-40B4-BE49-F238E27FC236}">
                <a16:creationId xmlns:a16="http://schemas.microsoft.com/office/drawing/2014/main" id="{A537BD23-825D-08D9-11B1-1D146700D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87" y="3105252"/>
            <a:ext cx="3158109" cy="24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1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Variable</a:t>
            </a:r>
          </a:p>
          <a:p>
            <a:endParaRPr lang="en-US"/>
          </a:p>
          <a:p>
            <a:r>
              <a:rPr lang="en-US" b="1"/>
              <a:t>WA = {R}</a:t>
            </a:r>
          </a:p>
          <a:p>
            <a:r>
              <a:rPr lang="en-US"/>
              <a:t>NT= {G, B}</a:t>
            </a:r>
          </a:p>
          <a:p>
            <a:r>
              <a:rPr lang="en-US"/>
              <a:t>Q= {R, G, B}</a:t>
            </a:r>
          </a:p>
          <a:p>
            <a:r>
              <a:rPr lang="en-US"/>
              <a:t>NSW= {R, G, B}</a:t>
            </a:r>
          </a:p>
          <a:p>
            <a:r>
              <a:rPr lang="en-US"/>
              <a:t>V = {R, G, B}</a:t>
            </a:r>
          </a:p>
          <a:p>
            <a:r>
              <a:rPr lang="en-US"/>
              <a:t>SA= {G, B}</a:t>
            </a:r>
          </a:p>
          <a:p>
            <a:r>
              <a:rPr lang="en-US"/>
              <a:t>T= {R, G, B}</a:t>
            </a:r>
          </a:p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SA≠WA</a:t>
            </a:r>
          </a:p>
          <a:p>
            <a:r>
              <a:rPr lang="en-US">
                <a:solidFill>
                  <a:schemeClr val="accent3"/>
                </a:solidFill>
              </a:rPr>
              <a:t>SA≠NT</a:t>
            </a:r>
          </a:p>
          <a:p>
            <a:r>
              <a:rPr lang="en-US">
                <a:solidFill>
                  <a:schemeClr val="accent3"/>
                </a:solidFill>
              </a:rPr>
              <a:t>SA≠Q</a:t>
            </a:r>
          </a:p>
          <a:p>
            <a:r>
              <a:rPr lang="en-US">
                <a:solidFill>
                  <a:schemeClr val="accent3"/>
                </a:solidFill>
              </a:rPr>
              <a:t>SA≠NSW</a:t>
            </a:r>
          </a:p>
          <a:p>
            <a:r>
              <a:rPr lang="en-US">
                <a:solidFill>
                  <a:schemeClr val="accent3"/>
                </a:solidFill>
              </a:rPr>
              <a:t>SA≠V</a:t>
            </a:r>
          </a:p>
          <a:p>
            <a:r>
              <a:rPr lang="en-US">
                <a:solidFill>
                  <a:schemeClr val="accent3"/>
                </a:solidFill>
              </a:rPr>
              <a:t>WA≠NT</a:t>
            </a:r>
          </a:p>
          <a:p>
            <a:r>
              <a:rPr lang="en-US">
                <a:solidFill>
                  <a:schemeClr val="accent3"/>
                </a:solidFill>
              </a:rPr>
              <a:t>NT≠Q</a:t>
            </a:r>
          </a:p>
          <a:p>
            <a:r>
              <a:rPr lang="en-US">
                <a:solidFill>
                  <a:schemeClr val="accent3"/>
                </a:solidFill>
              </a:rPr>
              <a:t>Q≠NSW</a:t>
            </a:r>
          </a:p>
          <a:p>
            <a:r>
              <a:rPr lang="en-US">
                <a:solidFill>
                  <a:schemeClr val="accent3"/>
                </a:solidFill>
              </a:rPr>
              <a:t>NSW≠V</a:t>
            </a:r>
          </a:p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>
                <a:solidFill>
                  <a:schemeClr val="accent3"/>
                </a:solidFill>
              </a:rPr>
              <a:t>WA≠SA</a:t>
            </a:r>
          </a:p>
          <a:p>
            <a:r>
              <a:rPr lang="en-US">
                <a:solidFill>
                  <a:schemeClr val="accent3"/>
                </a:solidFill>
              </a:rPr>
              <a:t>NT≠SA</a:t>
            </a:r>
          </a:p>
          <a:p>
            <a:r>
              <a:rPr lang="en-US">
                <a:solidFill>
                  <a:schemeClr val="accent3"/>
                </a:solidFill>
              </a:rPr>
              <a:t>Q≠SA</a:t>
            </a:r>
          </a:p>
          <a:p>
            <a:r>
              <a:rPr lang="en-US">
                <a:solidFill>
                  <a:schemeClr val="accent3"/>
                </a:solidFill>
              </a:rPr>
              <a:t>NSW≠SA</a:t>
            </a:r>
          </a:p>
          <a:p>
            <a:r>
              <a:rPr lang="en-US">
                <a:solidFill>
                  <a:schemeClr val="accent3"/>
                </a:solidFill>
              </a:rPr>
              <a:t>V≠SA</a:t>
            </a:r>
          </a:p>
          <a:p>
            <a:r>
              <a:rPr lang="en-US">
                <a:solidFill>
                  <a:schemeClr val="accent3"/>
                </a:solidFill>
              </a:rPr>
              <a:t>NT≠WA</a:t>
            </a:r>
          </a:p>
          <a:p>
            <a:r>
              <a:rPr lang="en-US">
                <a:solidFill>
                  <a:schemeClr val="accent3"/>
                </a:solidFill>
              </a:rPr>
              <a:t>Q≠NT</a:t>
            </a:r>
          </a:p>
          <a:p>
            <a:r>
              <a:rPr lang="en-US">
                <a:solidFill>
                  <a:schemeClr val="accent3"/>
                </a:solidFill>
              </a:rPr>
              <a:t>NSW≠Q</a:t>
            </a:r>
          </a:p>
          <a:p>
            <a:r>
              <a:rPr lang="en-US">
                <a:solidFill>
                  <a:schemeClr val="accent3"/>
                </a:solidFill>
              </a:rPr>
              <a:t>V≠NSW</a:t>
            </a:r>
          </a:p>
          <a:p>
            <a:endParaRPr lang="en-US"/>
          </a:p>
        </p:txBody>
      </p:sp>
      <p:pic>
        <p:nvPicPr>
          <p:cNvPr id="5" name="Picture 4" descr="A map of australia with states&#10;&#10;AI-generated content may be incorrect.">
            <a:extLst>
              <a:ext uri="{FF2B5EF4-FFF2-40B4-BE49-F238E27FC236}">
                <a16:creationId xmlns:a16="http://schemas.microsoft.com/office/drawing/2014/main" id="{81580D7C-3073-7370-3822-73668A7A2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87" y="3105252"/>
            <a:ext cx="3158109" cy="24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05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Variable</a:t>
            </a:r>
          </a:p>
          <a:p>
            <a:endParaRPr lang="en-US"/>
          </a:p>
          <a:p>
            <a:r>
              <a:rPr lang="en-US"/>
              <a:t>WA = {R}</a:t>
            </a:r>
          </a:p>
          <a:p>
            <a:r>
              <a:rPr lang="en-US"/>
              <a:t>NT= {G, B}</a:t>
            </a:r>
          </a:p>
          <a:p>
            <a:r>
              <a:rPr lang="en-US" b="1"/>
              <a:t>Q= {G}</a:t>
            </a:r>
          </a:p>
          <a:p>
            <a:r>
              <a:rPr lang="en-US"/>
              <a:t>NSW= {R, G, B}</a:t>
            </a:r>
          </a:p>
          <a:p>
            <a:r>
              <a:rPr lang="en-US"/>
              <a:t>V = {R, G, B}</a:t>
            </a:r>
          </a:p>
          <a:p>
            <a:r>
              <a:rPr lang="en-US"/>
              <a:t>SA= {</a:t>
            </a:r>
            <a:r>
              <a:rPr lang="en-US">
                <a:solidFill>
                  <a:srgbClr val="FF0000"/>
                </a:solidFill>
              </a:rPr>
              <a:t>G</a:t>
            </a:r>
            <a:r>
              <a:rPr lang="en-US"/>
              <a:t>, B}</a:t>
            </a:r>
          </a:p>
          <a:p>
            <a:r>
              <a:rPr lang="en-US"/>
              <a:t>T= {R, G, B}</a:t>
            </a:r>
          </a:p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>
                <a:solidFill>
                  <a:schemeClr val="accent3"/>
                </a:solidFill>
              </a:rPr>
              <a:t>SA≠WA</a:t>
            </a:r>
          </a:p>
          <a:p>
            <a:r>
              <a:rPr lang="en-US">
                <a:solidFill>
                  <a:schemeClr val="accent3"/>
                </a:solidFill>
              </a:rPr>
              <a:t>SA≠NT</a:t>
            </a:r>
          </a:p>
          <a:p>
            <a:r>
              <a:rPr lang="en-US">
                <a:solidFill>
                  <a:srgbClr val="FF0000"/>
                </a:solidFill>
              </a:rPr>
              <a:t>SA≠Q</a:t>
            </a:r>
          </a:p>
          <a:p>
            <a:r>
              <a:rPr lang="en-US"/>
              <a:t>SA≠NSW</a:t>
            </a:r>
          </a:p>
          <a:p>
            <a:r>
              <a:rPr lang="en-US"/>
              <a:t>SA≠V</a:t>
            </a:r>
          </a:p>
          <a:p>
            <a:r>
              <a:rPr lang="en-US"/>
              <a:t>WA≠NT</a:t>
            </a:r>
          </a:p>
          <a:p>
            <a:r>
              <a:rPr lang="en-US"/>
              <a:t>NT≠Q</a:t>
            </a:r>
          </a:p>
          <a:p>
            <a:r>
              <a:rPr lang="en-US"/>
              <a:t>Q≠NSW</a:t>
            </a:r>
          </a:p>
          <a:p>
            <a:r>
              <a:rPr lang="en-US"/>
              <a:t>NSW≠V</a:t>
            </a:r>
          </a:p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/>
              <a:t>WA≠SA</a:t>
            </a:r>
          </a:p>
          <a:p>
            <a:r>
              <a:rPr lang="en-US"/>
              <a:t>NT≠SA</a:t>
            </a:r>
          </a:p>
          <a:p>
            <a:r>
              <a:rPr lang="en-US"/>
              <a:t>Q≠SA</a:t>
            </a:r>
          </a:p>
          <a:p>
            <a:r>
              <a:rPr lang="en-US"/>
              <a:t>NSW≠SA</a:t>
            </a:r>
          </a:p>
          <a:p>
            <a:r>
              <a:rPr lang="en-US"/>
              <a:t>V≠SA</a:t>
            </a:r>
          </a:p>
          <a:p>
            <a:r>
              <a:rPr lang="en-US"/>
              <a:t>NT≠WA</a:t>
            </a:r>
          </a:p>
          <a:p>
            <a:r>
              <a:rPr lang="en-US"/>
              <a:t>Q≠NT</a:t>
            </a:r>
          </a:p>
          <a:p>
            <a:r>
              <a:rPr lang="en-US"/>
              <a:t>NSW≠Q</a:t>
            </a:r>
          </a:p>
          <a:p>
            <a:r>
              <a:rPr lang="en-US"/>
              <a:t>V≠NSW</a:t>
            </a:r>
          </a:p>
          <a:p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1881579" y="3405046"/>
            <a:ext cx="334851" cy="1850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map of australia with states&#10;&#10;AI-generated content may be incorrect.">
            <a:extLst>
              <a:ext uri="{FF2B5EF4-FFF2-40B4-BE49-F238E27FC236}">
                <a16:creationId xmlns:a16="http://schemas.microsoft.com/office/drawing/2014/main" id="{7D45FEDE-80D0-F72C-1E12-D72926FF9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87" y="3105252"/>
            <a:ext cx="3158109" cy="24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54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Variable</a:t>
            </a:r>
          </a:p>
          <a:p>
            <a:endParaRPr lang="en-US"/>
          </a:p>
          <a:p>
            <a:r>
              <a:rPr lang="en-US"/>
              <a:t>WA = {R}</a:t>
            </a:r>
          </a:p>
          <a:p>
            <a:r>
              <a:rPr lang="en-US"/>
              <a:t>NT= {</a:t>
            </a:r>
            <a:r>
              <a:rPr lang="en-US">
                <a:solidFill>
                  <a:srgbClr val="FF0000"/>
                </a:solidFill>
              </a:rPr>
              <a:t>G</a:t>
            </a:r>
            <a:r>
              <a:rPr lang="en-US"/>
              <a:t>, B}</a:t>
            </a:r>
          </a:p>
          <a:p>
            <a:r>
              <a:rPr lang="en-US" b="1"/>
              <a:t>Q= {G}</a:t>
            </a:r>
          </a:p>
          <a:p>
            <a:r>
              <a:rPr lang="en-US"/>
              <a:t>NSW= {R, G, B}</a:t>
            </a:r>
          </a:p>
          <a:p>
            <a:r>
              <a:rPr lang="en-US"/>
              <a:t>V = {R, G, B}</a:t>
            </a:r>
          </a:p>
          <a:p>
            <a:r>
              <a:rPr lang="en-US"/>
              <a:t>SA= {B}</a:t>
            </a:r>
          </a:p>
          <a:p>
            <a:r>
              <a:rPr lang="en-US"/>
              <a:t>T= {R, G, B}</a:t>
            </a:r>
          </a:p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>
                <a:solidFill>
                  <a:schemeClr val="accent3"/>
                </a:solidFill>
              </a:rPr>
              <a:t>SA≠WA</a:t>
            </a:r>
          </a:p>
          <a:p>
            <a:r>
              <a:rPr lang="en-US">
                <a:solidFill>
                  <a:schemeClr val="accent3"/>
                </a:solidFill>
              </a:rPr>
              <a:t>SA≠NT</a:t>
            </a:r>
          </a:p>
          <a:p>
            <a:r>
              <a:rPr lang="en-US">
                <a:solidFill>
                  <a:schemeClr val="accent3"/>
                </a:solidFill>
              </a:rPr>
              <a:t>SA≠Q</a:t>
            </a:r>
          </a:p>
          <a:p>
            <a:r>
              <a:rPr lang="en-US">
                <a:solidFill>
                  <a:schemeClr val="accent3"/>
                </a:solidFill>
              </a:rPr>
              <a:t>SA≠NSW</a:t>
            </a:r>
          </a:p>
          <a:p>
            <a:r>
              <a:rPr lang="en-US">
                <a:solidFill>
                  <a:schemeClr val="accent3"/>
                </a:solidFill>
              </a:rPr>
              <a:t>SA≠V</a:t>
            </a:r>
          </a:p>
          <a:p>
            <a:r>
              <a:rPr lang="en-US">
                <a:solidFill>
                  <a:schemeClr val="accent3"/>
                </a:solidFill>
              </a:rPr>
              <a:t>WA≠NT</a:t>
            </a:r>
          </a:p>
          <a:p>
            <a:r>
              <a:rPr lang="en-US">
                <a:solidFill>
                  <a:srgbClr val="FF0000"/>
                </a:solidFill>
              </a:rPr>
              <a:t>NT≠Q</a:t>
            </a:r>
          </a:p>
          <a:p>
            <a:r>
              <a:rPr lang="en-US"/>
              <a:t>Q≠NSW</a:t>
            </a:r>
          </a:p>
          <a:p>
            <a:r>
              <a:rPr lang="en-US"/>
              <a:t>NSW≠V</a:t>
            </a:r>
          </a:p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/>
              <a:t>WA≠SA</a:t>
            </a:r>
          </a:p>
          <a:p>
            <a:r>
              <a:rPr lang="en-US"/>
              <a:t>NT≠SA</a:t>
            </a:r>
          </a:p>
          <a:p>
            <a:r>
              <a:rPr lang="en-US"/>
              <a:t>Q≠SA</a:t>
            </a:r>
          </a:p>
          <a:p>
            <a:r>
              <a:rPr lang="en-US"/>
              <a:t>NSW≠SA</a:t>
            </a:r>
          </a:p>
          <a:p>
            <a:r>
              <a:rPr lang="en-US"/>
              <a:t>V≠SA</a:t>
            </a:r>
          </a:p>
          <a:p>
            <a:r>
              <a:rPr lang="en-US"/>
              <a:t>NT≠WA</a:t>
            </a:r>
          </a:p>
          <a:p>
            <a:r>
              <a:rPr lang="en-US"/>
              <a:t>Q≠NT</a:t>
            </a:r>
          </a:p>
          <a:p>
            <a:r>
              <a:rPr lang="en-US"/>
              <a:t>NSW≠Q</a:t>
            </a:r>
          </a:p>
          <a:p>
            <a:r>
              <a:rPr lang="en-US"/>
              <a:t>V≠NSW</a:t>
            </a:r>
          </a:p>
          <a:p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881578" y="4512629"/>
            <a:ext cx="334851" cy="1850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australia with states&#10;&#10;AI-generated content may be incorrect.">
            <a:extLst>
              <a:ext uri="{FF2B5EF4-FFF2-40B4-BE49-F238E27FC236}">
                <a16:creationId xmlns:a16="http://schemas.microsoft.com/office/drawing/2014/main" id="{E1E0F8F9-B7D1-03A3-328D-1A6B1BA46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87" y="3105252"/>
            <a:ext cx="3158109" cy="24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54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Variable</a:t>
            </a:r>
          </a:p>
          <a:p>
            <a:endParaRPr lang="en-US"/>
          </a:p>
          <a:p>
            <a:r>
              <a:rPr lang="en-US"/>
              <a:t>WA = {R}</a:t>
            </a:r>
          </a:p>
          <a:p>
            <a:r>
              <a:rPr lang="en-US"/>
              <a:t>NT= {B}</a:t>
            </a:r>
          </a:p>
          <a:p>
            <a:r>
              <a:rPr lang="en-US" b="1"/>
              <a:t>Q= {G}</a:t>
            </a:r>
          </a:p>
          <a:p>
            <a:r>
              <a:rPr lang="en-US"/>
              <a:t>NSW= {R, G, B}</a:t>
            </a:r>
          </a:p>
          <a:p>
            <a:r>
              <a:rPr lang="en-US"/>
              <a:t>V = {R, G, B}</a:t>
            </a:r>
          </a:p>
          <a:p>
            <a:r>
              <a:rPr lang="en-US"/>
              <a:t>SA= {B}</a:t>
            </a:r>
          </a:p>
          <a:p>
            <a:r>
              <a:rPr lang="en-US"/>
              <a:t>T= {R, G, B}</a:t>
            </a:r>
          </a:p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>
                <a:solidFill>
                  <a:schemeClr val="accent3"/>
                </a:solidFill>
              </a:rPr>
              <a:t>SA≠WA</a:t>
            </a:r>
          </a:p>
          <a:p>
            <a:r>
              <a:rPr lang="en-US"/>
              <a:t>SA≠NT</a:t>
            </a:r>
          </a:p>
          <a:p>
            <a:r>
              <a:rPr lang="en-US">
                <a:solidFill>
                  <a:schemeClr val="accent3"/>
                </a:solidFill>
              </a:rPr>
              <a:t>SA≠Q</a:t>
            </a:r>
          </a:p>
          <a:p>
            <a:r>
              <a:rPr lang="en-US">
                <a:solidFill>
                  <a:schemeClr val="accent3"/>
                </a:solidFill>
              </a:rPr>
              <a:t>SA≠NSW</a:t>
            </a:r>
          </a:p>
          <a:p>
            <a:r>
              <a:rPr lang="en-US">
                <a:solidFill>
                  <a:schemeClr val="accent3"/>
                </a:solidFill>
              </a:rPr>
              <a:t>SA≠V</a:t>
            </a:r>
          </a:p>
          <a:p>
            <a:r>
              <a:rPr lang="en-US"/>
              <a:t>WA≠NT</a:t>
            </a:r>
          </a:p>
          <a:p>
            <a:r>
              <a:rPr lang="en-US">
                <a:solidFill>
                  <a:schemeClr val="accent3"/>
                </a:solidFill>
              </a:rPr>
              <a:t>NT≠Q</a:t>
            </a:r>
          </a:p>
          <a:p>
            <a:r>
              <a:rPr lang="en-US"/>
              <a:t>Q≠NSW</a:t>
            </a:r>
          </a:p>
          <a:p>
            <a:r>
              <a:rPr lang="en-US"/>
              <a:t>NSW≠V</a:t>
            </a:r>
          </a:p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/>
              <a:t>WA≠SA</a:t>
            </a:r>
          </a:p>
          <a:p>
            <a:r>
              <a:rPr lang="en-US"/>
              <a:t>NT≠SA</a:t>
            </a:r>
          </a:p>
          <a:p>
            <a:r>
              <a:rPr lang="en-US"/>
              <a:t>Q≠SA</a:t>
            </a:r>
          </a:p>
          <a:p>
            <a:r>
              <a:rPr lang="en-US"/>
              <a:t>NSW≠SA</a:t>
            </a:r>
          </a:p>
          <a:p>
            <a:r>
              <a:rPr lang="en-US"/>
              <a:t>V≠SA</a:t>
            </a:r>
          </a:p>
          <a:p>
            <a:r>
              <a:rPr lang="en-US"/>
              <a:t>NT≠WA</a:t>
            </a:r>
          </a:p>
          <a:p>
            <a:r>
              <a:rPr lang="en-US"/>
              <a:t>Q≠NT</a:t>
            </a:r>
          </a:p>
          <a:p>
            <a:r>
              <a:rPr lang="en-US"/>
              <a:t>NSW≠Q</a:t>
            </a:r>
          </a:p>
          <a:p>
            <a:r>
              <a:rPr lang="en-US"/>
              <a:t>V≠NSW</a:t>
            </a:r>
          </a:p>
          <a:p>
            <a:endParaRPr lang="en-US"/>
          </a:p>
        </p:txBody>
      </p:sp>
      <p:pic>
        <p:nvPicPr>
          <p:cNvPr id="5" name="Picture 4" descr="A map of australia with states&#10;&#10;AI-generated content may be incorrect.">
            <a:extLst>
              <a:ext uri="{FF2B5EF4-FFF2-40B4-BE49-F238E27FC236}">
                <a16:creationId xmlns:a16="http://schemas.microsoft.com/office/drawing/2014/main" id="{28206112-3ED5-ABC4-26F4-CFD612C4B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87" y="3105252"/>
            <a:ext cx="3158109" cy="24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11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Variable</a:t>
            </a:r>
          </a:p>
          <a:p>
            <a:endParaRPr lang="en-US"/>
          </a:p>
          <a:p>
            <a:r>
              <a:rPr lang="en-US"/>
              <a:t>WA = {R}</a:t>
            </a:r>
          </a:p>
          <a:p>
            <a:r>
              <a:rPr lang="en-US"/>
              <a:t>NT= {B}</a:t>
            </a:r>
          </a:p>
          <a:p>
            <a:r>
              <a:rPr lang="en-US" b="1"/>
              <a:t>Q= {G}</a:t>
            </a:r>
          </a:p>
          <a:p>
            <a:r>
              <a:rPr lang="en-US"/>
              <a:t>NSW= {R, </a:t>
            </a:r>
            <a:r>
              <a:rPr lang="en-US">
                <a:solidFill>
                  <a:srgbClr val="FF0000"/>
                </a:solidFill>
              </a:rPr>
              <a:t>G</a:t>
            </a:r>
            <a:r>
              <a:rPr lang="en-US"/>
              <a:t>, B}</a:t>
            </a:r>
          </a:p>
          <a:p>
            <a:r>
              <a:rPr lang="en-US"/>
              <a:t>V = {R, G, B}</a:t>
            </a:r>
          </a:p>
          <a:p>
            <a:r>
              <a:rPr lang="en-US"/>
              <a:t>SA= {B}</a:t>
            </a:r>
          </a:p>
          <a:p>
            <a:r>
              <a:rPr lang="en-US"/>
              <a:t>T= {R, G, B}</a:t>
            </a:r>
          </a:p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>
                <a:solidFill>
                  <a:schemeClr val="accent3"/>
                </a:solidFill>
              </a:rPr>
              <a:t>SA≠WA</a:t>
            </a:r>
          </a:p>
          <a:p>
            <a:r>
              <a:rPr lang="en-US"/>
              <a:t>SA≠NT</a:t>
            </a:r>
          </a:p>
          <a:p>
            <a:r>
              <a:rPr lang="en-US">
                <a:solidFill>
                  <a:schemeClr val="accent3"/>
                </a:solidFill>
              </a:rPr>
              <a:t>SA≠Q</a:t>
            </a:r>
          </a:p>
          <a:p>
            <a:r>
              <a:rPr lang="en-US">
                <a:solidFill>
                  <a:schemeClr val="accent3"/>
                </a:solidFill>
              </a:rPr>
              <a:t>SA≠NSW</a:t>
            </a:r>
          </a:p>
          <a:p>
            <a:r>
              <a:rPr lang="en-US">
                <a:solidFill>
                  <a:schemeClr val="accent3"/>
                </a:solidFill>
              </a:rPr>
              <a:t>SA≠V</a:t>
            </a:r>
          </a:p>
          <a:p>
            <a:r>
              <a:rPr lang="en-US"/>
              <a:t>WA≠NT</a:t>
            </a:r>
          </a:p>
          <a:p>
            <a:r>
              <a:rPr lang="en-US">
                <a:solidFill>
                  <a:srgbClr val="0070C0"/>
                </a:solidFill>
              </a:rPr>
              <a:t>NT≠Q</a:t>
            </a:r>
          </a:p>
          <a:p>
            <a:r>
              <a:rPr lang="en-US">
                <a:solidFill>
                  <a:schemeClr val="accent3"/>
                </a:solidFill>
              </a:rPr>
              <a:t>Q≠NSW</a:t>
            </a:r>
          </a:p>
          <a:p>
            <a:r>
              <a:rPr lang="en-US">
                <a:solidFill>
                  <a:schemeClr val="accent3"/>
                </a:solidFill>
              </a:rPr>
              <a:t>NSW≠V</a:t>
            </a:r>
          </a:p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>
                <a:solidFill>
                  <a:schemeClr val="accent3"/>
                </a:solidFill>
              </a:rPr>
              <a:t>WA≠SA</a:t>
            </a:r>
          </a:p>
          <a:p>
            <a:r>
              <a:rPr lang="en-US">
                <a:solidFill>
                  <a:schemeClr val="accent3"/>
                </a:solidFill>
              </a:rPr>
              <a:t>NT≠SA</a:t>
            </a:r>
          </a:p>
          <a:p>
            <a:r>
              <a:rPr lang="en-US">
                <a:solidFill>
                  <a:schemeClr val="accent3"/>
                </a:solidFill>
              </a:rPr>
              <a:t>Q≠SA</a:t>
            </a:r>
          </a:p>
          <a:p>
            <a:r>
              <a:rPr lang="en-US">
                <a:solidFill>
                  <a:schemeClr val="accent3"/>
                </a:solidFill>
              </a:rPr>
              <a:t>NSW≠SA</a:t>
            </a:r>
          </a:p>
          <a:p>
            <a:r>
              <a:rPr lang="en-US">
                <a:solidFill>
                  <a:schemeClr val="accent3"/>
                </a:solidFill>
              </a:rPr>
              <a:t>V≠SA</a:t>
            </a:r>
          </a:p>
          <a:p>
            <a:r>
              <a:rPr lang="en-US">
                <a:solidFill>
                  <a:schemeClr val="accent3"/>
                </a:solidFill>
              </a:rPr>
              <a:t>NT≠WA</a:t>
            </a:r>
          </a:p>
          <a:p>
            <a:r>
              <a:rPr lang="en-US">
                <a:solidFill>
                  <a:schemeClr val="accent3"/>
                </a:solidFill>
              </a:rPr>
              <a:t>Q≠NT</a:t>
            </a:r>
          </a:p>
          <a:p>
            <a:r>
              <a:rPr lang="en-US">
                <a:solidFill>
                  <a:srgbClr val="FF0000"/>
                </a:solidFill>
              </a:rPr>
              <a:t>NSW≠Q</a:t>
            </a:r>
          </a:p>
          <a:p>
            <a:r>
              <a:rPr lang="en-US"/>
              <a:t>V≠NSW</a:t>
            </a:r>
          </a:p>
          <a:p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797121" y="4770206"/>
            <a:ext cx="334851" cy="1850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australia with states&#10;&#10;AI-generated content may be incorrect.">
            <a:extLst>
              <a:ext uri="{FF2B5EF4-FFF2-40B4-BE49-F238E27FC236}">
                <a16:creationId xmlns:a16="http://schemas.microsoft.com/office/drawing/2014/main" id="{56679DCE-3E47-5243-699D-BEB9C03FF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87" y="3105252"/>
            <a:ext cx="3158109" cy="24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46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257" y="461912"/>
            <a:ext cx="7808976" cy="685570"/>
          </a:xfrm>
        </p:spPr>
        <p:txBody>
          <a:bodyPr/>
          <a:lstStyle/>
          <a:p>
            <a:r>
              <a:rPr lang="en-US"/>
              <a:t>Constraint Satisfaction Problems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DEF0EB-ECF3-4F38-A233-311DEFE0E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248"/>
            <a:ext cx="9144000" cy="508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59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Variable</a:t>
            </a:r>
          </a:p>
          <a:p>
            <a:endParaRPr lang="en-US"/>
          </a:p>
          <a:p>
            <a:r>
              <a:rPr lang="en-US"/>
              <a:t>WA = {R}</a:t>
            </a:r>
          </a:p>
          <a:p>
            <a:r>
              <a:rPr lang="en-US"/>
              <a:t>NT= {B}</a:t>
            </a:r>
          </a:p>
          <a:p>
            <a:r>
              <a:rPr lang="en-US" b="1"/>
              <a:t>Q= {G}</a:t>
            </a:r>
          </a:p>
          <a:p>
            <a:r>
              <a:rPr lang="en-US"/>
              <a:t>NSW= {R, B}</a:t>
            </a:r>
          </a:p>
          <a:p>
            <a:r>
              <a:rPr lang="en-US"/>
              <a:t>V = {R, G, B}</a:t>
            </a:r>
          </a:p>
          <a:p>
            <a:r>
              <a:rPr lang="en-US"/>
              <a:t>SA= {B}</a:t>
            </a:r>
          </a:p>
          <a:p>
            <a:r>
              <a:rPr lang="en-US"/>
              <a:t>T= {R, G, B}</a:t>
            </a:r>
          </a:p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>
                <a:solidFill>
                  <a:schemeClr val="accent3"/>
                </a:solidFill>
              </a:rPr>
              <a:t>SA≠WA</a:t>
            </a:r>
          </a:p>
          <a:p>
            <a:r>
              <a:rPr lang="en-US"/>
              <a:t>SA≠NT</a:t>
            </a:r>
          </a:p>
          <a:p>
            <a:r>
              <a:rPr lang="en-US">
                <a:solidFill>
                  <a:schemeClr val="accent3"/>
                </a:solidFill>
              </a:rPr>
              <a:t>SA≠Q</a:t>
            </a:r>
          </a:p>
          <a:p>
            <a:r>
              <a:rPr lang="en-US"/>
              <a:t>SA≠NSW</a:t>
            </a:r>
          </a:p>
          <a:p>
            <a:r>
              <a:rPr lang="en-US">
                <a:solidFill>
                  <a:schemeClr val="accent3"/>
                </a:solidFill>
              </a:rPr>
              <a:t>SA≠V</a:t>
            </a:r>
          </a:p>
          <a:p>
            <a:r>
              <a:rPr lang="en-US"/>
              <a:t>WA≠NT</a:t>
            </a:r>
          </a:p>
          <a:p>
            <a:r>
              <a:rPr lang="en-US">
                <a:solidFill>
                  <a:srgbClr val="0070C0"/>
                </a:solidFill>
              </a:rPr>
              <a:t>NT≠Q</a:t>
            </a:r>
          </a:p>
          <a:p>
            <a:r>
              <a:rPr lang="en-US"/>
              <a:t>Q≠NSW</a:t>
            </a:r>
          </a:p>
          <a:p>
            <a:r>
              <a:rPr lang="en-US">
                <a:solidFill>
                  <a:schemeClr val="accent3"/>
                </a:solidFill>
              </a:rPr>
              <a:t>NSW≠V</a:t>
            </a:r>
          </a:p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>
                <a:solidFill>
                  <a:schemeClr val="accent3"/>
                </a:solidFill>
              </a:rPr>
              <a:t>WA≠SA</a:t>
            </a:r>
          </a:p>
          <a:p>
            <a:r>
              <a:rPr lang="en-US">
                <a:solidFill>
                  <a:schemeClr val="accent3"/>
                </a:solidFill>
              </a:rPr>
              <a:t>NT≠SA</a:t>
            </a:r>
          </a:p>
          <a:p>
            <a:r>
              <a:rPr lang="en-US">
                <a:solidFill>
                  <a:schemeClr val="accent3"/>
                </a:solidFill>
              </a:rPr>
              <a:t>Q≠SA</a:t>
            </a:r>
          </a:p>
          <a:p>
            <a:r>
              <a:rPr lang="en-US">
                <a:solidFill>
                  <a:schemeClr val="accent3"/>
                </a:solidFill>
              </a:rPr>
              <a:t>NSW≠SA</a:t>
            </a:r>
          </a:p>
          <a:p>
            <a:r>
              <a:rPr lang="en-US">
                <a:solidFill>
                  <a:schemeClr val="accent3"/>
                </a:solidFill>
              </a:rPr>
              <a:t>V≠SA</a:t>
            </a:r>
          </a:p>
          <a:p>
            <a:r>
              <a:rPr lang="en-US">
                <a:solidFill>
                  <a:schemeClr val="accent3"/>
                </a:solidFill>
              </a:rPr>
              <a:t>NT≠WA</a:t>
            </a:r>
          </a:p>
          <a:p>
            <a:r>
              <a:rPr lang="en-US">
                <a:solidFill>
                  <a:schemeClr val="accent3"/>
                </a:solidFill>
              </a:rPr>
              <a:t>Q≠NT</a:t>
            </a:r>
          </a:p>
          <a:p>
            <a:r>
              <a:rPr lang="en-US">
                <a:solidFill>
                  <a:schemeClr val="accent3"/>
                </a:solidFill>
              </a:rPr>
              <a:t>NSW≠Q</a:t>
            </a:r>
          </a:p>
          <a:p>
            <a:r>
              <a:rPr lang="en-US"/>
              <a:t>V≠NSW</a:t>
            </a:r>
          </a:p>
          <a:p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797121" y="5051730"/>
            <a:ext cx="334851" cy="1850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australia with states&#10;&#10;AI-generated content may be incorrect.">
            <a:extLst>
              <a:ext uri="{FF2B5EF4-FFF2-40B4-BE49-F238E27FC236}">
                <a16:creationId xmlns:a16="http://schemas.microsoft.com/office/drawing/2014/main" id="{77D67113-64FA-5CAF-2CB3-AA1202717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87" y="3105252"/>
            <a:ext cx="3158109" cy="24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47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Variable</a:t>
            </a:r>
          </a:p>
          <a:p>
            <a:endParaRPr lang="en-US"/>
          </a:p>
          <a:p>
            <a:r>
              <a:rPr lang="en-US"/>
              <a:t>WA = {R}</a:t>
            </a:r>
          </a:p>
          <a:p>
            <a:r>
              <a:rPr lang="en-US"/>
              <a:t>NT= {B}</a:t>
            </a:r>
          </a:p>
          <a:p>
            <a:r>
              <a:rPr lang="en-US" b="1"/>
              <a:t>Q= {G}</a:t>
            </a:r>
          </a:p>
          <a:p>
            <a:r>
              <a:rPr lang="en-US"/>
              <a:t>NSW= {R, B}</a:t>
            </a:r>
          </a:p>
          <a:p>
            <a:r>
              <a:rPr lang="en-US"/>
              <a:t>V = {R, G, B}</a:t>
            </a:r>
          </a:p>
          <a:p>
            <a:r>
              <a:rPr lang="en-US"/>
              <a:t>SA= {B}</a:t>
            </a:r>
          </a:p>
          <a:p>
            <a:r>
              <a:rPr lang="en-US"/>
              <a:t>T= {R, G, B}</a:t>
            </a:r>
          </a:p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>
                <a:solidFill>
                  <a:schemeClr val="accent3"/>
                </a:solidFill>
              </a:rPr>
              <a:t>SA≠WA</a:t>
            </a:r>
          </a:p>
          <a:p>
            <a:r>
              <a:rPr lang="en-US"/>
              <a:t>SA≠NT</a:t>
            </a:r>
          </a:p>
          <a:p>
            <a:r>
              <a:rPr lang="en-US">
                <a:solidFill>
                  <a:schemeClr val="accent3"/>
                </a:solidFill>
              </a:rPr>
              <a:t>SA≠Q</a:t>
            </a:r>
          </a:p>
          <a:p>
            <a:r>
              <a:rPr lang="en-US"/>
              <a:t>SA≠NSW</a:t>
            </a:r>
          </a:p>
          <a:p>
            <a:r>
              <a:rPr lang="en-US">
                <a:solidFill>
                  <a:schemeClr val="accent3"/>
                </a:solidFill>
              </a:rPr>
              <a:t>SA≠V</a:t>
            </a:r>
          </a:p>
          <a:p>
            <a:r>
              <a:rPr lang="en-US"/>
              <a:t>WA≠NT</a:t>
            </a:r>
          </a:p>
          <a:p>
            <a:r>
              <a:rPr lang="en-US">
                <a:solidFill>
                  <a:srgbClr val="0070C0"/>
                </a:solidFill>
              </a:rPr>
              <a:t>NT≠Q</a:t>
            </a:r>
          </a:p>
          <a:p>
            <a:r>
              <a:rPr lang="en-US"/>
              <a:t>Q≠NSW</a:t>
            </a:r>
          </a:p>
          <a:p>
            <a:r>
              <a:rPr lang="en-US">
                <a:solidFill>
                  <a:schemeClr val="accent3"/>
                </a:solidFill>
              </a:rPr>
              <a:t>NSW≠V</a:t>
            </a:r>
          </a:p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>
                <a:solidFill>
                  <a:schemeClr val="accent3"/>
                </a:solidFill>
              </a:rPr>
              <a:t>WA≠SA</a:t>
            </a:r>
          </a:p>
          <a:p>
            <a:r>
              <a:rPr lang="en-US">
                <a:solidFill>
                  <a:schemeClr val="accent3"/>
                </a:solidFill>
              </a:rPr>
              <a:t>NT≠SA</a:t>
            </a:r>
          </a:p>
          <a:p>
            <a:r>
              <a:rPr lang="en-US">
                <a:solidFill>
                  <a:schemeClr val="accent3"/>
                </a:solidFill>
              </a:rPr>
              <a:t>Q≠SA</a:t>
            </a:r>
          </a:p>
          <a:p>
            <a:r>
              <a:rPr lang="en-US">
                <a:solidFill>
                  <a:schemeClr val="accent3"/>
                </a:solidFill>
              </a:rPr>
              <a:t>NSW≠SA</a:t>
            </a:r>
          </a:p>
          <a:p>
            <a:r>
              <a:rPr lang="en-US">
                <a:solidFill>
                  <a:schemeClr val="accent3"/>
                </a:solidFill>
              </a:rPr>
              <a:t>V≠SA</a:t>
            </a:r>
          </a:p>
          <a:p>
            <a:r>
              <a:rPr lang="en-US">
                <a:solidFill>
                  <a:schemeClr val="accent3"/>
                </a:solidFill>
              </a:rPr>
              <a:t>NT≠WA</a:t>
            </a:r>
          </a:p>
          <a:p>
            <a:r>
              <a:rPr lang="en-US">
                <a:solidFill>
                  <a:schemeClr val="accent3"/>
                </a:solidFill>
              </a:rPr>
              <a:t>Q≠NT</a:t>
            </a:r>
          </a:p>
          <a:p>
            <a:r>
              <a:rPr lang="en-US">
                <a:solidFill>
                  <a:schemeClr val="accent3"/>
                </a:solidFill>
              </a:rPr>
              <a:t>NSW≠Q</a:t>
            </a:r>
          </a:p>
          <a:p>
            <a:r>
              <a:rPr lang="en-US">
                <a:solidFill>
                  <a:schemeClr val="accent3"/>
                </a:solidFill>
              </a:rPr>
              <a:t>V≠NSW</a:t>
            </a:r>
          </a:p>
          <a:p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914407" y="3108832"/>
            <a:ext cx="334851" cy="1850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australia with states&#10;&#10;AI-generated content may be incorrect.">
            <a:extLst>
              <a:ext uri="{FF2B5EF4-FFF2-40B4-BE49-F238E27FC236}">
                <a16:creationId xmlns:a16="http://schemas.microsoft.com/office/drawing/2014/main" id="{50139A05-FC11-7EF6-D149-2965B8AEE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87" y="3105252"/>
            <a:ext cx="3158109" cy="24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Variable</a:t>
            </a:r>
          </a:p>
          <a:p>
            <a:endParaRPr lang="en-US"/>
          </a:p>
          <a:p>
            <a:r>
              <a:rPr lang="en-US"/>
              <a:t>WA = {R}</a:t>
            </a:r>
          </a:p>
          <a:p>
            <a:r>
              <a:rPr lang="en-US"/>
              <a:t>NT= {B}</a:t>
            </a:r>
          </a:p>
          <a:p>
            <a:r>
              <a:rPr lang="en-US" b="1"/>
              <a:t>Q= {G}</a:t>
            </a:r>
          </a:p>
          <a:p>
            <a:r>
              <a:rPr lang="en-US"/>
              <a:t>NSW= {R, B}</a:t>
            </a:r>
          </a:p>
          <a:p>
            <a:r>
              <a:rPr lang="en-US"/>
              <a:t>V = {R, G, B}</a:t>
            </a:r>
          </a:p>
          <a:p>
            <a:r>
              <a:rPr lang="en-US"/>
              <a:t>SA= {</a:t>
            </a:r>
            <a:r>
              <a:rPr lang="en-US">
                <a:solidFill>
                  <a:srgbClr val="FF0000"/>
                </a:solidFill>
              </a:rPr>
              <a:t>B</a:t>
            </a:r>
            <a:r>
              <a:rPr lang="en-US"/>
              <a:t>}</a:t>
            </a:r>
          </a:p>
          <a:p>
            <a:r>
              <a:rPr lang="en-US"/>
              <a:t>T= {R, G, B}</a:t>
            </a:r>
          </a:p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>
                <a:solidFill>
                  <a:schemeClr val="accent3"/>
                </a:solidFill>
              </a:rPr>
              <a:t>SA≠WA</a:t>
            </a:r>
          </a:p>
          <a:p>
            <a:r>
              <a:rPr lang="en-US">
                <a:solidFill>
                  <a:srgbClr val="FF0000"/>
                </a:solidFill>
              </a:rPr>
              <a:t>SA≠NT</a:t>
            </a:r>
          </a:p>
          <a:p>
            <a:r>
              <a:rPr lang="en-US">
                <a:solidFill>
                  <a:schemeClr val="accent3"/>
                </a:solidFill>
              </a:rPr>
              <a:t>SA≠Q</a:t>
            </a:r>
          </a:p>
          <a:p>
            <a:r>
              <a:rPr lang="en-US"/>
              <a:t>SA≠NSW</a:t>
            </a:r>
          </a:p>
          <a:p>
            <a:r>
              <a:rPr lang="en-US">
                <a:solidFill>
                  <a:schemeClr val="accent3"/>
                </a:solidFill>
              </a:rPr>
              <a:t>SA≠V</a:t>
            </a:r>
          </a:p>
          <a:p>
            <a:r>
              <a:rPr lang="en-US"/>
              <a:t>WA≠NT</a:t>
            </a:r>
          </a:p>
          <a:p>
            <a:r>
              <a:rPr lang="en-US">
                <a:solidFill>
                  <a:srgbClr val="0070C0"/>
                </a:solidFill>
              </a:rPr>
              <a:t>NT≠Q</a:t>
            </a:r>
          </a:p>
          <a:p>
            <a:r>
              <a:rPr lang="en-US"/>
              <a:t>Q≠NSW</a:t>
            </a:r>
          </a:p>
          <a:p>
            <a:r>
              <a:rPr lang="en-US">
                <a:solidFill>
                  <a:schemeClr val="accent3"/>
                </a:solidFill>
              </a:rPr>
              <a:t>NSW≠V</a:t>
            </a:r>
          </a:p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>
                <a:solidFill>
                  <a:schemeClr val="accent3"/>
                </a:solidFill>
              </a:rPr>
              <a:t>WA≠SA</a:t>
            </a:r>
          </a:p>
          <a:p>
            <a:r>
              <a:rPr lang="en-US">
                <a:solidFill>
                  <a:schemeClr val="accent3"/>
                </a:solidFill>
              </a:rPr>
              <a:t>NT≠SA</a:t>
            </a:r>
          </a:p>
          <a:p>
            <a:r>
              <a:rPr lang="en-US">
                <a:solidFill>
                  <a:schemeClr val="accent3"/>
                </a:solidFill>
              </a:rPr>
              <a:t>Q≠SA</a:t>
            </a:r>
          </a:p>
          <a:p>
            <a:r>
              <a:rPr lang="en-US">
                <a:solidFill>
                  <a:schemeClr val="accent3"/>
                </a:solidFill>
              </a:rPr>
              <a:t>NSW≠SA</a:t>
            </a:r>
          </a:p>
          <a:p>
            <a:r>
              <a:rPr lang="en-US">
                <a:solidFill>
                  <a:schemeClr val="accent3"/>
                </a:solidFill>
              </a:rPr>
              <a:t>V≠SA</a:t>
            </a:r>
          </a:p>
          <a:p>
            <a:r>
              <a:rPr lang="en-US">
                <a:solidFill>
                  <a:schemeClr val="accent3"/>
                </a:solidFill>
              </a:rPr>
              <a:t>NT≠WA</a:t>
            </a:r>
          </a:p>
          <a:p>
            <a:r>
              <a:rPr lang="en-US">
                <a:solidFill>
                  <a:schemeClr val="accent3"/>
                </a:solidFill>
              </a:rPr>
              <a:t>Q≠NT</a:t>
            </a:r>
          </a:p>
          <a:p>
            <a:r>
              <a:rPr lang="en-US">
                <a:solidFill>
                  <a:schemeClr val="accent3"/>
                </a:solidFill>
              </a:rPr>
              <a:t>NSW≠Q</a:t>
            </a:r>
          </a:p>
          <a:p>
            <a:r>
              <a:rPr lang="en-US">
                <a:solidFill>
                  <a:schemeClr val="accent3"/>
                </a:solidFill>
              </a:rPr>
              <a:t>V≠NSW</a:t>
            </a:r>
          </a:p>
          <a:p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881578" y="3137833"/>
            <a:ext cx="334851" cy="1850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australia with states&#10;&#10;AI-generated content may be incorrect.">
            <a:extLst>
              <a:ext uri="{FF2B5EF4-FFF2-40B4-BE49-F238E27FC236}">
                <a16:creationId xmlns:a16="http://schemas.microsoft.com/office/drawing/2014/main" id="{93010359-FC55-595F-4D7E-EA10986A7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87" y="3105252"/>
            <a:ext cx="3158109" cy="24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78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Variable</a:t>
            </a:r>
          </a:p>
          <a:p>
            <a:endParaRPr lang="en-US"/>
          </a:p>
          <a:p>
            <a:r>
              <a:rPr lang="en-US"/>
              <a:t>WA = {R}</a:t>
            </a:r>
          </a:p>
          <a:p>
            <a:r>
              <a:rPr lang="en-US"/>
              <a:t>NT= {B}</a:t>
            </a:r>
          </a:p>
          <a:p>
            <a:r>
              <a:rPr lang="en-US" b="1"/>
              <a:t>Q= {G}</a:t>
            </a:r>
          </a:p>
          <a:p>
            <a:r>
              <a:rPr lang="en-US"/>
              <a:t>NSW= {R, B}</a:t>
            </a:r>
          </a:p>
          <a:p>
            <a:r>
              <a:rPr lang="en-US"/>
              <a:t>V = {R, G, B}</a:t>
            </a:r>
          </a:p>
          <a:p>
            <a:r>
              <a:rPr lang="en-US"/>
              <a:t>SA= {}</a:t>
            </a:r>
          </a:p>
          <a:p>
            <a:r>
              <a:rPr lang="en-US"/>
              <a:t>T= {R, G, B}</a:t>
            </a:r>
          </a:p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>
                <a:solidFill>
                  <a:schemeClr val="accent3"/>
                </a:solidFill>
              </a:rPr>
              <a:t>SA≠WA</a:t>
            </a:r>
          </a:p>
          <a:p>
            <a:r>
              <a:rPr lang="en-US">
                <a:solidFill>
                  <a:srgbClr val="FF0000"/>
                </a:solidFill>
              </a:rPr>
              <a:t>SA≠NT</a:t>
            </a:r>
          </a:p>
          <a:p>
            <a:r>
              <a:rPr lang="en-US">
                <a:solidFill>
                  <a:schemeClr val="accent3"/>
                </a:solidFill>
              </a:rPr>
              <a:t>SA≠Q</a:t>
            </a:r>
          </a:p>
          <a:p>
            <a:r>
              <a:rPr lang="en-US"/>
              <a:t>SA≠NSW</a:t>
            </a:r>
          </a:p>
          <a:p>
            <a:r>
              <a:rPr lang="en-US">
                <a:solidFill>
                  <a:schemeClr val="accent3"/>
                </a:solidFill>
              </a:rPr>
              <a:t>SA≠V</a:t>
            </a:r>
          </a:p>
          <a:p>
            <a:r>
              <a:rPr lang="en-US"/>
              <a:t>WA≠NT</a:t>
            </a:r>
          </a:p>
          <a:p>
            <a:r>
              <a:rPr lang="en-US">
                <a:solidFill>
                  <a:srgbClr val="0070C0"/>
                </a:solidFill>
              </a:rPr>
              <a:t>NT≠Q</a:t>
            </a:r>
          </a:p>
          <a:p>
            <a:r>
              <a:rPr lang="en-US"/>
              <a:t>Q≠NSW</a:t>
            </a:r>
          </a:p>
          <a:p>
            <a:r>
              <a:rPr lang="en-US">
                <a:solidFill>
                  <a:schemeClr val="accent3"/>
                </a:solidFill>
              </a:rPr>
              <a:t>NSW≠V</a:t>
            </a:r>
          </a:p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Constraints</a:t>
            </a:r>
          </a:p>
          <a:p>
            <a:endParaRPr lang="en-US"/>
          </a:p>
          <a:p>
            <a:r>
              <a:rPr lang="en-US">
                <a:solidFill>
                  <a:schemeClr val="accent3"/>
                </a:solidFill>
              </a:rPr>
              <a:t>WA≠SA</a:t>
            </a:r>
          </a:p>
          <a:p>
            <a:r>
              <a:rPr lang="en-US">
                <a:solidFill>
                  <a:schemeClr val="accent3"/>
                </a:solidFill>
              </a:rPr>
              <a:t>NT≠SA</a:t>
            </a:r>
          </a:p>
          <a:p>
            <a:r>
              <a:rPr lang="en-US">
                <a:solidFill>
                  <a:schemeClr val="accent3"/>
                </a:solidFill>
              </a:rPr>
              <a:t>Q≠SA</a:t>
            </a:r>
          </a:p>
          <a:p>
            <a:r>
              <a:rPr lang="en-US">
                <a:solidFill>
                  <a:schemeClr val="accent3"/>
                </a:solidFill>
              </a:rPr>
              <a:t>NSW≠SA</a:t>
            </a:r>
          </a:p>
          <a:p>
            <a:r>
              <a:rPr lang="en-US">
                <a:solidFill>
                  <a:schemeClr val="accent3"/>
                </a:solidFill>
              </a:rPr>
              <a:t>V≠SA</a:t>
            </a:r>
          </a:p>
          <a:p>
            <a:r>
              <a:rPr lang="en-US">
                <a:solidFill>
                  <a:schemeClr val="accent3"/>
                </a:solidFill>
              </a:rPr>
              <a:t>NT≠WA</a:t>
            </a:r>
          </a:p>
          <a:p>
            <a:r>
              <a:rPr lang="en-US">
                <a:solidFill>
                  <a:schemeClr val="accent3"/>
                </a:solidFill>
              </a:rPr>
              <a:t>Q≠NT</a:t>
            </a:r>
          </a:p>
          <a:p>
            <a:r>
              <a:rPr lang="en-US">
                <a:solidFill>
                  <a:schemeClr val="accent3"/>
                </a:solidFill>
              </a:rPr>
              <a:t>NSW≠Q</a:t>
            </a:r>
          </a:p>
          <a:p>
            <a:r>
              <a:rPr lang="en-US">
                <a:solidFill>
                  <a:schemeClr val="accent3"/>
                </a:solidFill>
              </a:rPr>
              <a:t>V≠NSW</a:t>
            </a:r>
          </a:p>
          <a:p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881578" y="3137833"/>
            <a:ext cx="334851" cy="1850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australia with states&#10;&#10;AI-generated content may be incorrect.">
            <a:extLst>
              <a:ext uri="{FF2B5EF4-FFF2-40B4-BE49-F238E27FC236}">
                <a16:creationId xmlns:a16="http://schemas.microsoft.com/office/drawing/2014/main" id="{9D9A3EC2-4355-2451-9FF5-B44FB352E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87" y="3105252"/>
            <a:ext cx="3158109" cy="24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28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Topic Heading..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8366-9567-4FE8-99DF-5A832771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95" y="0"/>
            <a:ext cx="8895210" cy="675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71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648" y="560264"/>
            <a:ext cx="7942731" cy="1088136"/>
          </a:xfrm>
        </p:spPr>
        <p:txBody>
          <a:bodyPr>
            <a:normAutofit fontScale="90000"/>
          </a:bodyPr>
          <a:lstStyle/>
          <a:p>
            <a:r>
              <a:rPr lang="en-US"/>
              <a:t>Ordering: </a:t>
            </a:r>
            <a:br>
              <a:rPr lang="en-US"/>
            </a:br>
            <a:r>
              <a:rPr lang="en-US"/>
              <a:t>Minimum Remaining Value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693811-F3A5-40B8-A301-D150349D8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" y="1650493"/>
            <a:ext cx="9135760" cy="52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7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687544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/>
              <a:t>Ordering: </a:t>
            </a:r>
            <a:br>
              <a:rPr lang="en-US"/>
            </a:br>
            <a:r>
              <a:rPr lang="en-US"/>
              <a:t>Least Constraining Value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DD74-587B-4793-A10B-48088F0FF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5051"/>
            <a:ext cx="9144000" cy="478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36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686871"/>
          </a:xfrm>
        </p:spPr>
        <p:txBody>
          <a:bodyPr/>
          <a:lstStyle/>
          <a:p>
            <a:r>
              <a:rPr lang="en-US"/>
              <a:t>Problem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EEEE6-438C-47D9-99CA-551B5F672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4" y="1289782"/>
            <a:ext cx="8486775" cy="52831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42016" y="4500748"/>
            <a:ext cx="3728852" cy="14773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/>
              <a:t>Dividing a Boolean CSP with 80 variables into four sub problems reduces the worst-case solution time from the lifetime of the universe down to less than a second</a:t>
            </a:r>
          </a:p>
        </p:txBody>
      </p:sp>
    </p:spTree>
    <p:extLst>
      <p:ext uri="{BB962C8B-B14F-4D97-AF65-F5344CB8AC3E}">
        <p14:creationId xmlns:p14="http://schemas.microsoft.com/office/powerpoint/2010/main" val="1430053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Backtracking Search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64" y="2163516"/>
            <a:ext cx="6406435" cy="4162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0999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D2EA8-B54C-CE4F-A943-BFB367453E0E}"/>
              </a:ext>
            </a:extLst>
          </p:cNvPr>
          <p:cNvSpPr txBox="1"/>
          <p:nvPr/>
        </p:nvSpPr>
        <p:spPr>
          <a:xfrm>
            <a:off x="335494" y="1577768"/>
            <a:ext cx="862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Chapter 6: Introduction ,  Pages 202-220</a:t>
            </a:r>
          </a:p>
          <a:p>
            <a:r>
              <a:rPr lang="en-US"/>
              <a:t>“Artificial Intelligence: A Modern Approach,” by Stuart J. Russell and Peter </a:t>
            </a:r>
            <a:r>
              <a:rPr lang="en-US" err="1"/>
              <a:t>Norvig</a:t>
            </a:r>
            <a:r>
              <a:rPr lang="en-US"/>
              <a:t>, 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24969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Example of CSPs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EAAB41-01D9-48CC-8BEB-3B6C9D7B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09" y="1717549"/>
            <a:ext cx="8904850" cy="486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75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Example of CSPs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544C1AD-186D-455F-ADD9-95A65B12A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69189"/>
            <a:ext cx="9144000" cy="487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321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901231"/>
          </a:xfrm>
        </p:spPr>
        <p:txBody>
          <a:bodyPr/>
          <a:lstStyle/>
          <a:p>
            <a:r>
              <a:rPr lang="en-US"/>
              <a:t>Example CSP: Map Coloring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DF766-9D7C-4F8E-80DD-77CE86C2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149"/>
            <a:ext cx="9144000" cy="513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1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Example: N-Queens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8D9D7-7522-4ACE-8FBD-BA9D7A729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" y="1727686"/>
            <a:ext cx="9003323" cy="512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1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699948"/>
          </a:xfrm>
        </p:spPr>
        <p:txBody>
          <a:bodyPr/>
          <a:lstStyle/>
          <a:p>
            <a:r>
              <a:rPr lang="en-US"/>
              <a:t>Constraint Graph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96" y="1155228"/>
            <a:ext cx="8653552" cy="547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3542270"/>
      </p:ext>
    </p:extLst>
  </p:cSld>
  <p:clrMapOvr>
    <a:masterClrMapping/>
  </p:clrMapOvr>
</p:sld>
</file>

<file path=ppt/theme/theme1.xml><?xml version="1.0" encoding="utf-8"?>
<a:theme xmlns:a="http://schemas.openxmlformats.org/drawingml/2006/main" name="Spectrum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810BBF67D7AB47AE77F6C7A7504E11" ma:contentTypeVersion="0" ma:contentTypeDescription="Create a new document." ma:contentTypeScope="" ma:versionID="a248ef2cc14f185a9cb005221174113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F170DF-1260-4B39-A231-2011583F947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273425E-5AFC-48D9-9B49-5852F7623EC4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764B329-9D30-4B57-8CDF-C75DD12D13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Application>Microsoft Office PowerPoint</Application>
  <PresentationFormat>On-screen Show (4:3)</PresentationFormat>
  <Slides>49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Spectrum</vt:lpstr>
      <vt:lpstr>CONSTRAINT SATISFACTION  PROBLEMS</vt:lpstr>
      <vt:lpstr>Lecture Outline</vt:lpstr>
      <vt:lpstr>What is Search For?</vt:lpstr>
      <vt:lpstr>Constraint Satisfaction Problems</vt:lpstr>
      <vt:lpstr>Example of CSPs</vt:lpstr>
      <vt:lpstr>Example of CSPs</vt:lpstr>
      <vt:lpstr>Example CSP: Map Coloring</vt:lpstr>
      <vt:lpstr>Example: N-Queens</vt:lpstr>
      <vt:lpstr>Constraint Graph</vt:lpstr>
      <vt:lpstr>Example CSP: Cryptarithmetic</vt:lpstr>
      <vt:lpstr>Example: Sudoku</vt:lpstr>
      <vt:lpstr>Topic Heading..</vt:lpstr>
      <vt:lpstr>Varieties of CSPs</vt:lpstr>
      <vt:lpstr>Varieties of Constraints</vt:lpstr>
      <vt:lpstr>Real World CSPs</vt:lpstr>
      <vt:lpstr>Search Methods</vt:lpstr>
      <vt:lpstr>Backtracking Search</vt:lpstr>
      <vt:lpstr>Demonstration</vt:lpstr>
      <vt:lpstr>Backtracking Example</vt:lpstr>
      <vt:lpstr>Improving Backtracking</vt:lpstr>
      <vt:lpstr>Filtering: Forward Checking</vt:lpstr>
      <vt:lpstr>Progress of Map Coloring</vt:lpstr>
      <vt:lpstr>Filtering: Constraint Propagation</vt:lpstr>
      <vt:lpstr>Consistency of An Arc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Topic Heading..</vt:lpstr>
      <vt:lpstr>Ordering:  Minimum Remaining Value</vt:lpstr>
      <vt:lpstr>Ordering:  Least Constraining Value</vt:lpstr>
      <vt:lpstr>Problem Structure</vt:lpstr>
      <vt:lpstr>Backtracking Search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Title</dc:title>
  <dc:creator>Mahbubul Syeed</dc:creator>
  <cp:revision>1</cp:revision>
  <dcterms:created xsi:type="dcterms:W3CDTF">2018-12-10T17:20:29Z</dcterms:created>
  <dcterms:modified xsi:type="dcterms:W3CDTF">2025-05-26T06:04:43Z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0x0101001F810BBF67D7AB47AE77F6C7A7504E11</vt:lpwstr>
  </property>
</Properties>
</file>